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671" r:id="rId7"/>
    <p:sldMasterId id="2147483673" r:id="rId8"/>
    <p:sldMasterId id="2147483676" r:id="rId9"/>
    <p:sldMasterId id="2147483678" r:id="rId10"/>
    <p:sldMasterId id="2147483680" r:id="rId11"/>
  </p:sldMasterIdLst>
  <p:notesMasterIdLst>
    <p:notesMasterId r:id="rId19"/>
  </p:notesMasterIdLst>
  <p:sldIdLst>
    <p:sldId id="264" r:id="rId12"/>
    <p:sldId id="267" r:id="rId13"/>
    <p:sldId id="268" r:id="rId14"/>
    <p:sldId id="271" r:id="rId15"/>
    <p:sldId id="272" r:id="rId16"/>
    <p:sldId id="269" r:id="rId17"/>
    <p:sldId id="270"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hn, Colin (Nokia - US/Murray Hill)" initials="KH" lastIdx="1" clrIdx="0">
    <p:extLst>
      <p:ext uri="{19B8F6BF-5375-455C-9EA6-DF929625EA0E}">
        <p15:presenceInfo xmlns:p15="http://schemas.microsoft.com/office/powerpoint/2012/main" userId="S::colin.kahn@nokia-bell-labs.com::65e042aa-3dd9-41ba-8246-74cad385caee" providerId="AD"/>
      </p:ext>
    </p:extLst>
  </p:cmAuthor>
  <p:cmAuthor id="2" name="Kolding, Troels (Nokia - DK/Aalborg)" initials="KT(-D" lastIdx="2" clrIdx="1">
    <p:extLst>
      <p:ext uri="{19B8F6BF-5375-455C-9EA6-DF929625EA0E}">
        <p15:presenceInfo xmlns:p15="http://schemas.microsoft.com/office/powerpoint/2012/main" userId="S::troels.kolding@nokia-bell-labs.com::049d1137-70a1-491e-86b1-e8d15253ab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98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2.xml"/><Relationship Id="rId18" Type="http://schemas.openxmlformats.org/officeDocument/2006/relationships/slide" Target="slides/slide7.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2.xml"/><Relationship Id="rId12" Type="http://schemas.openxmlformats.org/officeDocument/2006/relationships/slide" Target="slides/slide1.xml"/><Relationship Id="rId17" Type="http://schemas.openxmlformats.org/officeDocument/2006/relationships/slide" Target="slides/slide6.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theme" Target="theme/theme1.xml"/><Relationship Id="rId10" Type="http://schemas.openxmlformats.org/officeDocument/2006/relationships/slideMaster" Target="slideMasters/slideMaster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hn, Colin (Nokia - US/Murray Hill)" userId="65e042aa-3dd9-41ba-8246-74cad385caee" providerId="ADAL" clId="{0DB87257-44A1-4B77-83D0-2027E3874697}"/>
    <pc:docChg chg="custSel modSld">
      <pc:chgData name="Kahn, Colin (Nokia - US/Murray Hill)" userId="65e042aa-3dd9-41ba-8246-74cad385caee" providerId="ADAL" clId="{0DB87257-44A1-4B77-83D0-2027E3874697}" dt="2020-10-01T16:24:49.392" v="8" actId="108"/>
      <pc:docMkLst>
        <pc:docMk/>
      </pc:docMkLst>
      <pc:sldChg chg="modSp">
        <pc:chgData name="Kahn, Colin (Nokia - US/Murray Hill)" userId="65e042aa-3dd9-41ba-8246-74cad385caee" providerId="ADAL" clId="{0DB87257-44A1-4B77-83D0-2027E3874697}" dt="2020-10-01T16:23:51.379" v="0" actId="108"/>
        <pc:sldMkLst>
          <pc:docMk/>
          <pc:sldMk cId="1379535892" sldId="268"/>
        </pc:sldMkLst>
        <pc:spChg chg="mod">
          <ac:chgData name="Kahn, Colin (Nokia - US/Murray Hill)" userId="65e042aa-3dd9-41ba-8246-74cad385caee" providerId="ADAL" clId="{0DB87257-44A1-4B77-83D0-2027E3874697}" dt="2020-10-01T16:23:51.379" v="0" actId="108"/>
          <ac:spMkLst>
            <pc:docMk/>
            <pc:sldMk cId="1379535892" sldId="268"/>
            <ac:spMk id="5" creationId="{41CD0D2C-5C13-4DEE-8A7B-537D51B0A902}"/>
          </ac:spMkLst>
        </pc:spChg>
      </pc:sldChg>
      <pc:sldChg chg="modSp delCm">
        <pc:chgData name="Kahn, Colin (Nokia - US/Murray Hill)" userId="65e042aa-3dd9-41ba-8246-74cad385caee" providerId="ADAL" clId="{0DB87257-44A1-4B77-83D0-2027E3874697}" dt="2020-10-01T16:24:49.392" v="8" actId="108"/>
        <pc:sldMkLst>
          <pc:docMk/>
          <pc:sldMk cId="2613735617" sldId="270"/>
        </pc:sldMkLst>
        <pc:spChg chg="mod">
          <ac:chgData name="Kahn, Colin (Nokia - US/Murray Hill)" userId="65e042aa-3dd9-41ba-8246-74cad385caee" providerId="ADAL" clId="{0DB87257-44A1-4B77-83D0-2027E3874697}" dt="2020-10-01T16:24:49.392" v="8" actId="108"/>
          <ac:spMkLst>
            <pc:docMk/>
            <pc:sldMk cId="2613735617" sldId="270"/>
            <ac:spMk id="5" creationId="{F8B22FEB-91F0-4C29-84CB-15617AC293E5}"/>
          </ac:spMkLst>
        </pc:spChg>
      </pc:sldChg>
    </pc:docChg>
  </pc:docChgLst>
  <pc:docChgLst>
    <pc:chgData name="Chandramouli, Devaki (Nokia - US/Dallas)" userId="ebf2a9f8-651b-4485-926f-9d93c0eafbc5" providerId="ADAL" clId="{A97D2FF2-F2D4-49BE-8196-692C6036E00D}"/>
    <pc:docChg chg="undo custSel modSld sldOrd">
      <pc:chgData name="Chandramouli, Devaki (Nokia - US/Dallas)" userId="ebf2a9f8-651b-4485-926f-9d93c0eafbc5" providerId="ADAL" clId="{A97D2FF2-F2D4-49BE-8196-692C6036E00D}" dt="2020-10-02T20:29:29.159" v="608" actId="121"/>
      <pc:docMkLst>
        <pc:docMk/>
      </pc:docMkLst>
      <pc:sldChg chg="addSp modSp">
        <pc:chgData name="Chandramouli, Devaki (Nokia - US/Dallas)" userId="ebf2a9f8-651b-4485-926f-9d93c0eafbc5" providerId="ADAL" clId="{A97D2FF2-F2D4-49BE-8196-692C6036E00D}" dt="2020-10-02T20:29:29.159" v="608" actId="121"/>
        <pc:sldMkLst>
          <pc:docMk/>
          <pc:sldMk cId="2556146475" sldId="264"/>
        </pc:sldMkLst>
        <pc:spChg chg="add mod">
          <ac:chgData name="Chandramouli, Devaki (Nokia - US/Dallas)" userId="ebf2a9f8-651b-4485-926f-9d93c0eafbc5" providerId="ADAL" clId="{A97D2FF2-F2D4-49BE-8196-692C6036E00D}" dt="2020-10-02T20:29:29.159" v="608" actId="121"/>
          <ac:spMkLst>
            <pc:docMk/>
            <pc:sldMk cId="2556146475" sldId="264"/>
            <ac:spMk id="3" creationId="{01B323E9-4C00-4388-BAA1-98273525B273}"/>
          </ac:spMkLst>
        </pc:spChg>
        <pc:spChg chg="mod">
          <ac:chgData name="Chandramouli, Devaki (Nokia - US/Dallas)" userId="ebf2a9f8-651b-4485-926f-9d93c0eafbc5" providerId="ADAL" clId="{A97D2FF2-F2D4-49BE-8196-692C6036E00D}" dt="2020-10-02T16:48:56.612" v="25" actId="20577"/>
          <ac:spMkLst>
            <pc:docMk/>
            <pc:sldMk cId="2556146475" sldId="264"/>
            <ac:spMk id="5" creationId="{0F3B7E3F-A7FB-4DB8-93ED-4810FA6FAE75}"/>
          </ac:spMkLst>
        </pc:spChg>
      </pc:sldChg>
      <pc:sldChg chg="modSp">
        <pc:chgData name="Chandramouli, Devaki (Nokia - US/Dallas)" userId="ebf2a9f8-651b-4485-926f-9d93c0eafbc5" providerId="ADAL" clId="{A97D2FF2-F2D4-49BE-8196-692C6036E00D}" dt="2020-10-02T16:51:25.184" v="39" actId="20577"/>
        <pc:sldMkLst>
          <pc:docMk/>
          <pc:sldMk cId="1379535892" sldId="268"/>
        </pc:sldMkLst>
        <pc:spChg chg="mod">
          <ac:chgData name="Chandramouli, Devaki (Nokia - US/Dallas)" userId="ebf2a9f8-651b-4485-926f-9d93c0eafbc5" providerId="ADAL" clId="{A97D2FF2-F2D4-49BE-8196-692C6036E00D}" dt="2020-10-02T16:51:25.184" v="39" actId="20577"/>
          <ac:spMkLst>
            <pc:docMk/>
            <pc:sldMk cId="1379535892" sldId="268"/>
            <ac:spMk id="5" creationId="{41CD0D2C-5C13-4DEE-8A7B-537D51B0A902}"/>
          </ac:spMkLst>
        </pc:spChg>
      </pc:sldChg>
      <pc:sldChg chg="addSp delSp modSp">
        <pc:chgData name="Chandramouli, Devaki (Nokia - US/Dallas)" userId="ebf2a9f8-651b-4485-926f-9d93c0eafbc5" providerId="ADAL" clId="{A97D2FF2-F2D4-49BE-8196-692C6036E00D}" dt="2020-10-02T17:02:09.645" v="216" actId="1076"/>
        <pc:sldMkLst>
          <pc:docMk/>
          <pc:sldMk cId="648673168" sldId="269"/>
        </pc:sldMkLst>
        <pc:spChg chg="mod">
          <ac:chgData name="Chandramouli, Devaki (Nokia - US/Dallas)" userId="ebf2a9f8-651b-4485-926f-9d93c0eafbc5" providerId="ADAL" clId="{A97D2FF2-F2D4-49BE-8196-692C6036E00D}" dt="2020-10-02T17:00:19.806" v="148" actId="113"/>
          <ac:spMkLst>
            <pc:docMk/>
            <pc:sldMk cId="648673168" sldId="269"/>
            <ac:spMk id="5" creationId="{41CD0D2C-5C13-4DEE-8A7B-537D51B0A902}"/>
          </ac:spMkLst>
        </pc:spChg>
        <pc:spChg chg="add del mod">
          <ac:chgData name="Chandramouli, Devaki (Nokia - US/Dallas)" userId="ebf2a9f8-651b-4485-926f-9d93c0eafbc5" providerId="ADAL" clId="{A97D2FF2-F2D4-49BE-8196-692C6036E00D}" dt="2020-10-02T16:59:44.040" v="138" actId="478"/>
          <ac:spMkLst>
            <pc:docMk/>
            <pc:sldMk cId="648673168" sldId="269"/>
            <ac:spMk id="6" creationId="{770D673F-277F-4506-9B7D-57331B58C388}"/>
          </ac:spMkLst>
        </pc:spChg>
        <pc:spChg chg="add del mod">
          <ac:chgData name="Chandramouli, Devaki (Nokia - US/Dallas)" userId="ebf2a9f8-651b-4485-926f-9d93c0eafbc5" providerId="ADAL" clId="{A97D2FF2-F2D4-49BE-8196-692C6036E00D}" dt="2020-10-02T16:58:07.159" v="125" actId="478"/>
          <ac:spMkLst>
            <pc:docMk/>
            <pc:sldMk cId="648673168" sldId="269"/>
            <ac:spMk id="7" creationId="{81730E05-5684-45A9-B808-C37A500D9A8A}"/>
          </ac:spMkLst>
        </pc:spChg>
        <pc:spChg chg="add mod">
          <ac:chgData name="Chandramouli, Devaki (Nokia - US/Dallas)" userId="ebf2a9f8-651b-4485-926f-9d93c0eafbc5" providerId="ADAL" clId="{A97D2FF2-F2D4-49BE-8196-692C6036E00D}" dt="2020-10-02T17:02:06.136" v="215" actId="1076"/>
          <ac:spMkLst>
            <pc:docMk/>
            <pc:sldMk cId="648673168" sldId="269"/>
            <ac:spMk id="8" creationId="{44B95741-8C5A-489D-A1C5-9B99C2B563AB}"/>
          </ac:spMkLst>
        </pc:spChg>
        <pc:spChg chg="add mod">
          <ac:chgData name="Chandramouli, Devaki (Nokia - US/Dallas)" userId="ebf2a9f8-651b-4485-926f-9d93c0eafbc5" providerId="ADAL" clId="{A97D2FF2-F2D4-49BE-8196-692C6036E00D}" dt="2020-10-02T17:01:28.862" v="207" actId="27636"/>
          <ac:spMkLst>
            <pc:docMk/>
            <pc:sldMk cId="648673168" sldId="269"/>
            <ac:spMk id="10" creationId="{8CE0992F-C2D7-4CD0-B3BD-86C22E3C9AB5}"/>
          </ac:spMkLst>
        </pc:spChg>
        <pc:picChg chg="add del mod">
          <ac:chgData name="Chandramouli, Devaki (Nokia - US/Dallas)" userId="ebf2a9f8-651b-4485-926f-9d93c0eafbc5" providerId="ADAL" clId="{A97D2FF2-F2D4-49BE-8196-692C6036E00D}" dt="2020-10-02T16:57:35.365" v="115"/>
          <ac:picMkLst>
            <pc:docMk/>
            <pc:sldMk cId="648673168" sldId="269"/>
            <ac:picMk id="1026" creationId="{E0C0CB16-8366-472D-BF0C-99742290D2E7}"/>
          </ac:picMkLst>
        </pc:picChg>
        <pc:picChg chg="add mod">
          <ac:chgData name="Chandramouli, Devaki (Nokia - US/Dallas)" userId="ebf2a9f8-651b-4485-926f-9d93c0eafbc5" providerId="ADAL" clId="{A97D2FF2-F2D4-49BE-8196-692C6036E00D}" dt="2020-10-02T17:02:09.645" v="216" actId="1076"/>
          <ac:picMkLst>
            <pc:docMk/>
            <pc:sldMk cId="648673168" sldId="269"/>
            <ac:picMk id="1028" creationId="{EDEF02FA-28C6-4027-95E5-5AC4F647DB5C}"/>
          </ac:picMkLst>
        </pc:picChg>
      </pc:sldChg>
      <pc:sldChg chg="modSp">
        <pc:chgData name="Chandramouli, Devaki (Nokia - US/Dallas)" userId="ebf2a9f8-651b-4485-926f-9d93c0eafbc5" providerId="ADAL" clId="{A97D2FF2-F2D4-49BE-8196-692C6036E00D}" dt="2020-10-02T17:05:24.545" v="596" actId="20577"/>
        <pc:sldMkLst>
          <pc:docMk/>
          <pc:sldMk cId="2613735617" sldId="270"/>
        </pc:sldMkLst>
        <pc:spChg chg="mod">
          <ac:chgData name="Chandramouli, Devaki (Nokia - US/Dallas)" userId="ebf2a9f8-651b-4485-926f-9d93c0eafbc5" providerId="ADAL" clId="{A97D2FF2-F2D4-49BE-8196-692C6036E00D}" dt="2020-10-02T17:05:04.829" v="587" actId="20577"/>
          <ac:spMkLst>
            <pc:docMk/>
            <pc:sldMk cId="2613735617" sldId="270"/>
            <ac:spMk id="4" creationId="{CAE04B83-A9D7-49DC-BD0E-1B6C6844ABAA}"/>
          </ac:spMkLst>
        </pc:spChg>
        <pc:spChg chg="mod">
          <ac:chgData name="Chandramouli, Devaki (Nokia - US/Dallas)" userId="ebf2a9f8-651b-4485-926f-9d93c0eafbc5" providerId="ADAL" clId="{A97D2FF2-F2D4-49BE-8196-692C6036E00D}" dt="2020-10-02T17:05:24.545" v="596" actId="20577"/>
          <ac:spMkLst>
            <pc:docMk/>
            <pc:sldMk cId="2613735617" sldId="270"/>
            <ac:spMk id="5" creationId="{F8B22FEB-91F0-4C29-84CB-15617AC293E5}"/>
          </ac:spMkLst>
        </pc:spChg>
      </pc:sldChg>
      <pc:sldChg chg="modSp">
        <pc:chgData name="Chandramouli, Devaki (Nokia - US/Dallas)" userId="ebf2a9f8-651b-4485-926f-9d93c0eafbc5" providerId="ADAL" clId="{A97D2FF2-F2D4-49BE-8196-692C6036E00D}" dt="2020-10-02T16:50:08.392" v="27" actId="27636"/>
        <pc:sldMkLst>
          <pc:docMk/>
          <pc:sldMk cId="1876546494" sldId="271"/>
        </pc:sldMkLst>
        <pc:spChg chg="mod">
          <ac:chgData name="Chandramouli, Devaki (Nokia - US/Dallas)" userId="ebf2a9f8-651b-4485-926f-9d93c0eafbc5" providerId="ADAL" clId="{A97D2FF2-F2D4-49BE-8196-692C6036E00D}" dt="2020-10-02T16:50:08.392" v="27" actId="27636"/>
          <ac:spMkLst>
            <pc:docMk/>
            <pc:sldMk cId="1876546494" sldId="271"/>
            <ac:spMk id="5" creationId="{B88F6279-2077-4C3C-8F7A-F16ADBEE1FCC}"/>
          </ac:spMkLst>
        </pc:spChg>
      </pc:sldChg>
      <pc:sldChg chg="ord">
        <pc:chgData name="Chandramouli, Devaki (Nokia - US/Dallas)" userId="ebf2a9f8-651b-4485-926f-9d93c0eafbc5" providerId="ADAL" clId="{A97D2FF2-F2D4-49BE-8196-692C6036E00D}" dt="2020-10-02T17:02:22.063" v="217"/>
        <pc:sldMkLst>
          <pc:docMk/>
          <pc:sldMk cId="3019434136"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CF03831C-DEBA-4A3A-8C36-FD8115E217DA}" type="datetimeFigureOut">
              <a:rPr lang="en-US" smtClean="0"/>
              <a:pPr/>
              <a:t>10/2/2020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58D4EF5B-ECC8-43EE-A509-D601DDF42AD0}" type="slidenum">
              <a:rPr lang="en-US" smtClean="0"/>
              <a:pPr/>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Arial" panose="020B0604020202020204" pitchFamily="34" charset="0"/>
        <a:ea typeface="+mn-ea"/>
        <a:cs typeface="+mn-cs"/>
      </a:defRPr>
    </a:lvl1pPr>
    <a:lvl2pPr marL="342900" algn="l" defTabSz="685800" rtl="0" eaLnBrk="1" latinLnBrk="0" hangingPunct="1">
      <a:defRPr sz="900" kern="1200">
        <a:solidFill>
          <a:schemeClr val="tx1"/>
        </a:solidFill>
        <a:latin typeface="Arial" panose="020B0604020202020204" pitchFamily="34" charset="0"/>
        <a:ea typeface="+mn-ea"/>
        <a:cs typeface="+mn-cs"/>
      </a:defRPr>
    </a:lvl2pPr>
    <a:lvl3pPr marL="685800" algn="l" defTabSz="685800" rtl="0" eaLnBrk="1" latinLnBrk="0" hangingPunct="1">
      <a:defRPr sz="900" kern="1200">
        <a:solidFill>
          <a:schemeClr val="tx1"/>
        </a:solidFill>
        <a:latin typeface="Arial" panose="020B0604020202020204" pitchFamily="34" charset="0"/>
        <a:ea typeface="+mn-ea"/>
        <a:cs typeface="+mn-cs"/>
      </a:defRPr>
    </a:lvl3pPr>
    <a:lvl4pPr marL="1028700" algn="l" defTabSz="685800" rtl="0" eaLnBrk="1" latinLnBrk="0" hangingPunct="1">
      <a:defRPr sz="900" kern="1200">
        <a:solidFill>
          <a:schemeClr val="tx1"/>
        </a:solidFill>
        <a:latin typeface="Arial" panose="020B0604020202020204" pitchFamily="34" charset="0"/>
        <a:ea typeface="+mn-ea"/>
        <a:cs typeface="+mn-cs"/>
      </a:defRPr>
    </a:lvl4pPr>
    <a:lvl5pPr marL="1371600" algn="l" defTabSz="685800" rtl="0" eaLnBrk="1" latinLnBrk="0" hangingPunct="1">
      <a:defRPr sz="90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900" b="0" i="0" u="sng" kern="1200" dirty="0">
                <a:solidFill>
                  <a:schemeClr val="tx1"/>
                </a:solidFill>
                <a:effectLst/>
                <a:latin typeface="Arial" panose="020B0604020202020204" pitchFamily="34" charset="0"/>
                <a:ea typeface="+mn-ea"/>
                <a:cs typeface="+mn-cs"/>
              </a:rPr>
              <a:t>Table 5.28.3.1-1, and are reproduced below.</a:t>
            </a:r>
            <a:r>
              <a:rPr lang="en-US" sz="900" b="0" i="0" kern="1200" dirty="0">
                <a:solidFill>
                  <a:schemeClr val="tx1"/>
                </a:solidFill>
                <a:effectLst/>
                <a:latin typeface="Arial" panose="020B0604020202020204" pitchFamily="34" charset="0"/>
                <a:ea typeface="+mn-ea"/>
                <a:cs typeface="+mn-cs"/>
              </a:rPr>
              <a:t> </a:t>
            </a:r>
          </a:p>
          <a:p>
            <a:pPr rtl="0" fontAlgn="base"/>
            <a:r>
              <a:rPr lang="en-US" sz="900" b="1" i="0" u="sng" kern="1200" dirty="0">
                <a:solidFill>
                  <a:schemeClr val="tx1"/>
                </a:solidFill>
                <a:effectLst/>
                <a:latin typeface="Arial" panose="020B0604020202020204" pitchFamily="34" charset="0"/>
                <a:ea typeface="+mn-ea"/>
                <a:cs typeface="+mn-cs"/>
              </a:rPr>
              <a:t>Table 6.5.2.1-1: Gate Control Parameters in PMIC</a:t>
            </a:r>
            <a:r>
              <a:rPr lang="en-US" sz="900" b="1" i="0" kern="1200" dirty="0">
                <a:solidFill>
                  <a:schemeClr val="tx1"/>
                </a:solidFill>
                <a:effectLst/>
                <a:latin typeface="Arial" panose="020B0604020202020204" pitchFamily="34" charset="0"/>
                <a:ea typeface="+mn-ea"/>
                <a:cs typeface="+mn-cs"/>
              </a:rPr>
              <a:t> </a:t>
            </a:r>
          </a:p>
          <a:p>
            <a:endParaRPr lang="en-US" dirty="0"/>
          </a:p>
        </p:txBody>
      </p:sp>
      <p:sp>
        <p:nvSpPr>
          <p:cNvPr id="4" name="Slide Number Placeholder 3"/>
          <p:cNvSpPr>
            <a:spLocks noGrp="1"/>
          </p:cNvSpPr>
          <p:nvPr>
            <p:ph type="sldNum" sz="quarter" idx="5"/>
          </p:nvPr>
        </p:nvSpPr>
        <p:spPr/>
        <p:txBody>
          <a:bodyPr/>
          <a:lstStyle/>
          <a:p>
            <a:fld id="{58D4EF5B-ECC8-43EE-A509-D601DDF42AD0}" type="slidenum">
              <a:rPr lang="en-US" smtClean="0"/>
              <a:pPr/>
              <a:t>6</a:t>
            </a:fld>
            <a:endParaRPr lang="en-US"/>
          </a:p>
        </p:txBody>
      </p:sp>
    </p:spTree>
    <p:extLst>
      <p:ext uri="{BB962C8B-B14F-4D97-AF65-F5344CB8AC3E}">
        <p14:creationId xmlns:p14="http://schemas.microsoft.com/office/powerpoint/2010/main" val="3729829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_Blank Slid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0_Four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8" name="Text Placeholder 3">
            <a:extLst>
              <a:ext uri="{FF2B5EF4-FFF2-40B4-BE49-F238E27FC236}">
                <a16:creationId xmlns:a16="http://schemas.microsoft.com/office/drawing/2014/main" id="{09C1B709-09CD-404B-B852-419096D0681C}"/>
              </a:ext>
            </a:extLst>
          </p:cNvPr>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a:extLst>
              <a:ext uri="{FF2B5EF4-FFF2-40B4-BE49-F238E27FC236}">
                <a16:creationId xmlns:a16="http://schemas.microsoft.com/office/drawing/2014/main" id="{2D9B7F28-94B8-42B4-A97D-4EBCB20F679F}"/>
              </a:ext>
            </a:extLst>
          </p:cNvPr>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a:extLst>
              <a:ext uri="{FF2B5EF4-FFF2-40B4-BE49-F238E27FC236}">
                <a16:creationId xmlns:a16="http://schemas.microsoft.com/office/drawing/2014/main" id="{7AB4DD6D-9400-4306-8B75-2CFF920828FC}"/>
              </a:ext>
            </a:extLst>
          </p:cNvPr>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3">
            <a:extLst>
              <a:ext uri="{FF2B5EF4-FFF2-40B4-BE49-F238E27FC236}">
                <a16:creationId xmlns:a16="http://schemas.microsoft.com/office/drawing/2014/main" id="{7D6FBD4C-557B-402F-9039-EF287BD8EA52}"/>
              </a:ext>
            </a:extLst>
          </p:cNvPr>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CCEF9DDB-0B87-42B5-98DF-391316BABF9E}"/>
              </a:ext>
            </a:extLst>
          </p:cNvPr>
          <p:cNvSpPr>
            <a:spLocks noGrp="1"/>
          </p:cNvSpPr>
          <p:nvPr>
            <p:ph type="ftr" sz="quarter" idx="16"/>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434931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White Title Slide">
    <p:spTree>
      <p:nvGrpSpPr>
        <p:cNvPr id="1" name=""/>
        <p:cNvGrpSpPr/>
        <p:nvPr/>
      </p:nvGrpSpPr>
      <p:grpSpPr>
        <a:xfrm>
          <a:off x="0" y="0"/>
          <a:ext cx="0" cy="0"/>
          <a:chOff x="0" y="0"/>
          <a:chExt cx="0" cy="0"/>
        </a:xfrm>
      </p:grpSpPr>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2"/>
                </a:solidFill>
                <a:latin typeface="Arial" panose="020B0604020202020204" pitchFamily="34" charset="0"/>
              </a:defRPr>
            </a:lvl1pPr>
          </a:lstStyle>
          <a:p>
            <a:pPr lvl="0"/>
            <a:r>
              <a:rPr lang="en-US"/>
              <a:t>Main headline in sentence case here</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2"/>
                </a:solidFill>
                <a:latin typeface="Arial" panose="020B0604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Arial" panose="020B0604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Arial" panose="020B0604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Arial" panose="020B0604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2"/>
                </a:solidFill>
                <a:latin typeface="Arial" panose="020B0604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0">
            <a:extLst>
              <a:ext uri="{FF2B5EF4-FFF2-40B4-BE49-F238E27FC236}">
                <a16:creationId xmlns:a16="http://schemas.microsoft.com/office/drawing/2014/main" id="{441332EC-6B80-4828-AE81-B63F414EEB65}"/>
              </a:ext>
            </a:extLst>
          </p:cNvPr>
          <p:cNvSpPr>
            <a:spLocks noGrp="1"/>
          </p:cNvSpPr>
          <p:nvPr>
            <p:ph type="ftr" sz="quarter" idx="13"/>
          </p:nvPr>
        </p:nvSpPr>
        <p:spPr/>
        <p:txBody>
          <a:bodyPr/>
          <a:lstStyle>
            <a:lvl1pPr>
              <a:defRPr/>
            </a:lvl1pPr>
          </a:lstStyle>
          <a:p>
            <a:r>
              <a:rPr lang="en-GB"/>
              <a:t>&lt;Document ID: change ID in footer or remove&gt; &lt;Change information classification in footer&gt;</a:t>
            </a:r>
            <a:endParaRPr lang="en-US"/>
          </a:p>
        </p:txBody>
      </p:sp>
      <p:pic>
        <p:nvPicPr>
          <p:cNvPr id="9" name="Picture 8">
            <a:extLst>
              <a:ext uri="{FF2B5EF4-FFF2-40B4-BE49-F238E27FC236}">
                <a16:creationId xmlns:a16="http://schemas.microsoft.com/office/drawing/2014/main" id="{B2A079B4-2296-4AF6-9A4A-00A11E579D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Tree>
    <p:extLst>
      <p:ext uri="{BB962C8B-B14F-4D97-AF65-F5344CB8AC3E}">
        <p14:creationId xmlns:p14="http://schemas.microsoft.com/office/powerpoint/2010/main" val="943154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1_Blue Title Slide">
    <p:bg>
      <p:bgPr>
        <a:solidFill>
          <a:schemeClr val="tx1"/>
        </a:solidFill>
        <a:effectLst/>
      </p:bgPr>
    </p:bg>
    <p:spTree>
      <p:nvGrpSpPr>
        <p:cNvPr id="1" name=""/>
        <p:cNvGrpSpPr/>
        <p:nvPr/>
      </p:nvGrpSpPr>
      <p:grpSpPr>
        <a:xfrm>
          <a:off x="0" y="0"/>
          <a:ext cx="0" cy="0"/>
          <a:chOff x="0" y="0"/>
          <a:chExt cx="0" cy="0"/>
        </a:xfrm>
      </p:grpSpPr>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Arial" panose="020B0604020202020204" pitchFamily="34" charset="0"/>
              </a:defRPr>
            </a:lvl1pPr>
          </a:lstStyle>
          <a:p>
            <a:pPr lvl="0"/>
            <a:r>
              <a:rPr lang="en-US"/>
              <a:t>Main headline in sentence case here</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bg1"/>
                </a:solidFill>
                <a:latin typeface="Arial" panose="020B0604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Arial" panose="020B0604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Arial" panose="020B0604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Arial" panose="020B0604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bg1"/>
                </a:solidFill>
                <a:latin typeface="Arial" panose="020B0604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lvl1pPr>
              <a:defRPr/>
            </a:lvl1pPr>
          </a:lstStyle>
          <a:p>
            <a:r>
              <a:rPr lang="en-GB"/>
              <a:t>&lt;Document ID: change ID in footer or remove&gt; &lt;Change information classification in footer&gt;</a:t>
            </a:r>
            <a:endParaRPr lang="en-US"/>
          </a:p>
        </p:txBody>
      </p:sp>
      <p:pic>
        <p:nvPicPr>
          <p:cNvPr id="10" name="Picture 9">
            <a:extLst>
              <a:ext uri="{FF2B5EF4-FFF2-40B4-BE49-F238E27FC236}">
                <a16:creationId xmlns:a16="http://schemas.microsoft.com/office/drawing/2014/main" id="{EBB64E67-6955-4928-A243-5A54F09D3B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Tree>
    <p:extLst>
      <p:ext uri="{BB962C8B-B14F-4D97-AF65-F5344CB8AC3E}">
        <p14:creationId xmlns:p14="http://schemas.microsoft.com/office/powerpoint/2010/main" val="5781867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2_Blue Text Layout">
    <p:bg>
      <p:bgPr>
        <a:solidFill>
          <a:schemeClr val="tx1"/>
        </a:solidFill>
        <a:effectLst/>
      </p:bgPr>
    </p:bg>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a:t>Click to edit secondary headline</a:t>
            </a:r>
          </a:p>
        </p:txBody>
      </p:sp>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Arial" panose="020B0604020202020204" pitchFamily="34" charset="0"/>
              </a:defRPr>
            </a:lvl1pPr>
          </a:lstStyle>
          <a:p>
            <a:pPr lvl="0"/>
            <a:r>
              <a:rPr lang="en-US"/>
              <a:t>Click to edit headline</a:t>
            </a:r>
          </a:p>
        </p:txBody>
      </p:sp>
      <p:sp>
        <p:nvSpPr>
          <p:cNvPr id="13" name="Text Placeholder 3">
            <a:extLst>
              <a:ext uri="{FF2B5EF4-FFF2-40B4-BE49-F238E27FC236}">
                <a16:creationId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Arial" panose="020B0604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Arial" panose="020B0604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Arial" panose="020B0604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Arial" panose="020B0604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Arial" panose="020B0604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0A9673B1-D3FB-43B2-8D91-D053CDDCAFBD}"/>
              </a:ext>
            </a:extLst>
          </p:cNvPr>
          <p:cNvSpPr>
            <a:spLocks noGrp="1"/>
          </p:cNvSpPr>
          <p:nvPr>
            <p:ph type="ftr" sz="quarter" idx="13"/>
          </p:nvPr>
        </p:nvSpPr>
        <p:spPr/>
        <p:txBody>
          <a:bodyPr/>
          <a:lstStyle>
            <a:lvl1pPr>
              <a:defRPr/>
            </a:lvl1pPr>
          </a:lstStyle>
          <a:p>
            <a:r>
              <a:rPr lang="en-GB"/>
              <a:t>&lt;Document ID: change ID in footer or remove&gt; &lt;Change information classification in footer&gt;</a:t>
            </a:r>
            <a:endParaRPr lang="en-US"/>
          </a:p>
        </p:txBody>
      </p:sp>
      <p:pic>
        <p:nvPicPr>
          <p:cNvPr id="10" name="Picture 9">
            <a:extLst>
              <a:ext uri="{FF2B5EF4-FFF2-40B4-BE49-F238E27FC236}">
                <a16:creationId xmlns:a16="http://schemas.microsoft.com/office/drawing/2014/main" id="{31961597-1BB1-4AC0-81C4-ECF117F5AF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4177690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1_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1_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1_Gray Text Layout">
    <p:bg>
      <p:bgPr>
        <a:solidFill>
          <a:schemeClr val="accent1"/>
        </a:solidFill>
        <a:effectLst/>
      </p:bgPr>
    </p:bg>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a:t>Click to edit secondary headline</a:t>
            </a:r>
          </a:p>
        </p:txBody>
      </p:sp>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a:t>Click to edit headline</a:t>
            </a:r>
          </a:p>
        </p:txBody>
      </p:sp>
      <p:sp>
        <p:nvSpPr>
          <p:cNvPr id="13" name="Text Placeholder 3">
            <a:extLst>
              <a:ext uri="{FF2B5EF4-FFF2-40B4-BE49-F238E27FC236}">
                <a16:creationId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Arial" panose="020B0604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Arial" panose="020B0604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Arial" panose="020B0604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Arial" panose="020B0604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Arial" panose="020B0604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lvl1pPr>
              <a:defRPr/>
            </a:lvl1p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3854149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lvl1pPr>
              <a:defRPr/>
            </a:lvl1p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1935486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3_Gray Divider Slide">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799"/>
            <a:ext cx="8308800" cy="1760501"/>
          </a:xfrm>
          <a:prstGeom prst="rect">
            <a:avLst/>
          </a:prstGeom>
        </p:spPr>
        <p:txBody>
          <a:bodyPr lIns="0" tIns="0" rIns="0" bIns="0"/>
          <a:lstStyle>
            <a:lvl1pPr marL="0" indent="0">
              <a:buNone/>
              <a:defRPr sz="4400" baseline="0">
                <a:solidFill>
                  <a:schemeClr val="bg1"/>
                </a:solidFill>
                <a:latin typeface="Arial" panose="020B0604020202020204" pitchFamily="34" charset="0"/>
              </a:defRPr>
            </a:lvl1pPr>
          </a:lstStyle>
          <a:p>
            <a:pPr lvl="0"/>
            <a:r>
              <a:rPr lang="en-US"/>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lvl1pPr>
              <a:defRPr/>
            </a:lvl1p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203247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&lt;Document ID: change ID in footer or remove&gt; &lt;Change information classification in footer&gt;</a:t>
            </a:r>
            <a:endParaRPr lang="en-US"/>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652851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Single Text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D5DDEE8-FF3C-4742-BB8C-B09BB2526ACE}"/>
              </a:ext>
            </a:extLst>
          </p:cNvPr>
          <p:cNvSpPr>
            <a:spLocks noGrp="1"/>
          </p:cNvSpPr>
          <p:nvPr>
            <p:ph type="ftr" sz="quarter" idx="10"/>
          </p:nvPr>
        </p:nvSpPr>
        <p:spPr/>
        <p:txBody>
          <a:bodyPr/>
          <a:lstStyle/>
          <a:p>
            <a:r>
              <a:rPr lang="en-GB"/>
              <a:t>&lt;Document ID: change ID in footer or remove&gt; &lt;Change information classification in footer&gt;</a:t>
            </a:r>
            <a:endParaRPr lang="en-US"/>
          </a:p>
        </p:txBody>
      </p:sp>
      <p:sp>
        <p:nvSpPr>
          <p:cNvPr id="4" name="Text Placeholder 12">
            <a:extLst>
              <a:ext uri="{FF2B5EF4-FFF2-40B4-BE49-F238E27FC236}">
                <a16:creationId xmlns:a16="http://schemas.microsoft.com/office/drawing/2014/main" id="{B4B383DF-E841-4958-AC70-1FE077578D06}"/>
              </a:ext>
            </a:extLst>
          </p:cNvPr>
          <p:cNvSpPr>
            <a:spLocks noGrp="1"/>
          </p:cNvSpPr>
          <p:nvPr>
            <p:ph type="body" sz="quarter" idx="11"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5" name="Text Placeholder 42">
            <a:extLst>
              <a:ext uri="{FF2B5EF4-FFF2-40B4-BE49-F238E27FC236}">
                <a16:creationId xmlns:a16="http://schemas.microsoft.com/office/drawing/2014/main" id="{6D425CB6-0BAB-4AB6-ADCE-D68F0C1DF88A}"/>
              </a:ext>
            </a:extLst>
          </p:cNvPr>
          <p:cNvSpPr>
            <a:spLocks noGrp="1"/>
          </p:cNvSpPr>
          <p:nvPr>
            <p:ph type="body" sz="quarter" idx="12"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6" name="Text Placeholder 3">
            <a:extLst>
              <a:ext uri="{FF2B5EF4-FFF2-40B4-BE49-F238E27FC236}">
                <a16:creationId xmlns:a16="http://schemas.microsoft.com/office/drawing/2014/main" id="{087D8427-6029-4956-BF93-C47F0DB87979}"/>
              </a:ext>
            </a:extLst>
          </p:cNvPr>
          <p:cNvSpPr>
            <a:spLocks noGrp="1"/>
          </p:cNvSpPr>
          <p:nvPr>
            <p:ph type="body" sz="quarter" idx="13"/>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585524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Single Tabl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076400"/>
            <a:ext cx="8308800" cy="3564000"/>
          </a:xfrm>
          <a:prstGeom prst="rect">
            <a:avLst/>
          </a:prstGeom>
        </p:spPr>
        <p:txBody>
          <a:bodyPr/>
          <a:lstStyle>
            <a:lvl1pPr marL="0" indent="0">
              <a:buNone/>
              <a:defRPr sz="1000">
                <a:solidFill>
                  <a:schemeClr val="tx2"/>
                </a:solidFill>
                <a:latin typeface="Arial" panose="020B0604020202020204" pitchFamily="34" charset="0"/>
              </a:defRPr>
            </a:lvl1pPr>
          </a:lstStyle>
          <a:p>
            <a:r>
              <a:rPr lang="en-US"/>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2126415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_Single SmartAr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latin typeface="Arial" panose="020B0604020202020204" pitchFamily="34" charset="0"/>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3223460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14DFDF-6038-42CF-9F88-F60BDA6A7F2B}"/>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522147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Two Column Mixe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7" name="Text Placeholder 3">
            <a:extLst>
              <a:ext uri="{FF2B5EF4-FFF2-40B4-BE49-F238E27FC236}">
                <a16:creationId xmlns:a16="http://schemas.microsoft.com/office/drawing/2014/main" id="{8C469832-DACB-40B0-988E-5D708FA93741}"/>
              </a:ext>
            </a:extLst>
          </p:cNvPr>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able Placeholder 4">
            <a:extLst>
              <a:ext uri="{FF2B5EF4-FFF2-40B4-BE49-F238E27FC236}">
                <a16:creationId xmlns:a16="http://schemas.microsoft.com/office/drawing/2014/main" id="{B3F0CABE-2F16-456A-A120-390FEDFE43A9}"/>
              </a:ext>
            </a:extLst>
          </p:cNvPr>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Arial" panose="020B0604020202020204" pitchFamily="34" charset="0"/>
              </a:defRPr>
            </a:lvl1pPr>
          </a:lstStyle>
          <a:p>
            <a:r>
              <a:rPr lang="en-US" noProof="0"/>
              <a:t>Click icon to add table</a:t>
            </a:r>
          </a:p>
        </p:txBody>
      </p:sp>
      <p:sp>
        <p:nvSpPr>
          <p:cNvPr id="4" name="Footer Placeholder 3">
            <a:extLst>
              <a:ext uri="{FF2B5EF4-FFF2-40B4-BE49-F238E27FC236}">
                <a16:creationId xmlns:a16="http://schemas.microsoft.com/office/drawing/2014/main" id="{5828BA92-8F61-4F9A-B36F-9769D72C71AE}"/>
              </a:ext>
            </a:extLst>
          </p:cNvPr>
          <p:cNvSpPr>
            <a:spLocks noGrp="1"/>
          </p:cNvSpPr>
          <p:nvPr>
            <p:ph type="ftr" sz="quarter" idx="15"/>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2321535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8_Three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8" name="Text Placeholder 3">
            <a:extLst>
              <a:ext uri="{FF2B5EF4-FFF2-40B4-BE49-F238E27FC236}">
                <a16:creationId xmlns:a16="http://schemas.microsoft.com/office/drawing/2014/main" id="{2B478DF6-0668-488C-9E0C-4567E0DE8FCC}"/>
              </a:ext>
            </a:extLst>
          </p:cNvPr>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a:extLst>
              <a:ext uri="{FF2B5EF4-FFF2-40B4-BE49-F238E27FC236}">
                <a16:creationId xmlns:a16="http://schemas.microsoft.com/office/drawing/2014/main" id="{2EC091DE-89A6-4271-8BB9-BAB40C67B3E9}"/>
              </a:ext>
            </a:extLst>
          </p:cNvPr>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a:extLst>
              <a:ext uri="{FF2B5EF4-FFF2-40B4-BE49-F238E27FC236}">
                <a16:creationId xmlns:a16="http://schemas.microsoft.com/office/drawing/2014/main" id="{4D1772D9-E08D-420E-AB34-CCAC26D77FE0}"/>
              </a:ext>
            </a:extLst>
          </p:cNvPr>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Arial" panose="020B0604020202020204" pitchFamily="34" charset="0"/>
              </a:defRPr>
            </a:lvl1pPr>
            <a:lvl2pPr marL="230400" indent="0">
              <a:spcBef>
                <a:spcPts val="0"/>
              </a:spcBef>
              <a:spcAft>
                <a:spcPts val="600"/>
              </a:spcAft>
              <a:buNone/>
              <a:defRPr sz="1400">
                <a:solidFill>
                  <a:schemeClr val="tx2"/>
                </a:solidFill>
                <a:latin typeface="Arial" panose="020B0604020202020204" pitchFamily="34" charset="0"/>
              </a:defRPr>
            </a:lvl2pPr>
            <a:lvl3pPr marL="462600" indent="0">
              <a:spcBef>
                <a:spcPts val="0"/>
              </a:spcBef>
              <a:spcAft>
                <a:spcPts val="600"/>
              </a:spcAft>
              <a:buNone/>
              <a:defRPr sz="1200">
                <a:solidFill>
                  <a:schemeClr val="tx2"/>
                </a:solidFill>
                <a:latin typeface="Arial" panose="020B0604020202020204" pitchFamily="34" charset="0"/>
              </a:defRPr>
            </a:lvl3pPr>
            <a:lvl4pPr marL="693000" indent="0">
              <a:spcBef>
                <a:spcPts val="0"/>
              </a:spcBef>
              <a:spcAft>
                <a:spcPts val="600"/>
              </a:spcAft>
              <a:buNone/>
              <a:defRPr sz="1000">
                <a:solidFill>
                  <a:schemeClr val="tx2"/>
                </a:solidFill>
                <a:latin typeface="Arial" panose="020B0604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Arial" panose="020B0604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D23F99-89E3-4290-B5FE-D72F99F36EA5}"/>
              </a:ext>
            </a:extLst>
          </p:cNvPr>
          <p:cNvSpPr>
            <a:spLocks noGrp="1"/>
          </p:cNvSpPr>
          <p:nvPr>
            <p:ph type="ftr" sz="quarter" idx="15"/>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1572495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Three Column Tabl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Arial" panose="020B06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Arial" panose="020B0604020202020204" pitchFamily="34" charset="0"/>
              </a:defRPr>
            </a:lvl1pPr>
          </a:lstStyle>
          <a:p>
            <a:pPr lvl="0"/>
            <a:r>
              <a:rPr lang="en-US" noProof="0"/>
              <a:t>Click to edit headline</a:t>
            </a:r>
          </a:p>
        </p:txBody>
      </p:sp>
      <p:sp>
        <p:nvSpPr>
          <p:cNvPr id="9" name="Table Placeholder 2">
            <a:extLst>
              <a:ext uri="{FF2B5EF4-FFF2-40B4-BE49-F238E27FC236}">
                <a16:creationId xmlns:a16="http://schemas.microsoft.com/office/drawing/2014/main" id="{D0874136-2C1C-4222-98DA-D238FBD9743F}"/>
              </a:ext>
            </a:extLst>
          </p:cNvPr>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latin typeface="Arial" panose="020B0604020202020204" pitchFamily="34" charset="0"/>
              </a:defRPr>
            </a:lvl1pPr>
          </a:lstStyle>
          <a:p>
            <a:r>
              <a:rPr lang="en-US"/>
              <a:t>Click icon to add table</a:t>
            </a:r>
          </a:p>
        </p:txBody>
      </p:sp>
      <p:sp>
        <p:nvSpPr>
          <p:cNvPr id="12" name="Table Placeholder 2">
            <a:extLst>
              <a:ext uri="{FF2B5EF4-FFF2-40B4-BE49-F238E27FC236}">
                <a16:creationId xmlns:a16="http://schemas.microsoft.com/office/drawing/2014/main" id="{B9EA6A3E-9087-42C1-89A6-8204E100E361}"/>
              </a:ext>
            </a:extLst>
          </p:cNvPr>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latin typeface="Arial" panose="020B0604020202020204" pitchFamily="34" charset="0"/>
              </a:defRPr>
            </a:lvl1pPr>
          </a:lstStyle>
          <a:p>
            <a:r>
              <a:rPr lang="en-US"/>
              <a:t>Click icon to add table</a:t>
            </a:r>
          </a:p>
        </p:txBody>
      </p:sp>
      <p:sp>
        <p:nvSpPr>
          <p:cNvPr id="13" name="Table Placeholder 2">
            <a:extLst>
              <a:ext uri="{FF2B5EF4-FFF2-40B4-BE49-F238E27FC236}">
                <a16:creationId xmlns:a16="http://schemas.microsoft.com/office/drawing/2014/main" id="{98BD97D8-C9D8-4E9B-90F2-C010D6EE811E}"/>
              </a:ext>
            </a:extLst>
          </p:cNvPr>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latin typeface="Arial" panose="020B0604020202020204" pitchFamily="34" charset="0"/>
              </a:defRPr>
            </a:lvl1pPr>
          </a:lstStyle>
          <a:p>
            <a:r>
              <a:rPr lang="en-US"/>
              <a:t>Click icon to add table</a:t>
            </a:r>
          </a:p>
        </p:txBody>
      </p:sp>
      <p:sp>
        <p:nvSpPr>
          <p:cNvPr id="4" name="Footer Placeholder 3">
            <a:extLst>
              <a:ext uri="{FF2B5EF4-FFF2-40B4-BE49-F238E27FC236}">
                <a16:creationId xmlns:a16="http://schemas.microsoft.com/office/drawing/2014/main" id="{7BC81E09-B357-4439-BD31-02945978E3D5}"/>
              </a:ext>
            </a:extLst>
          </p:cNvPr>
          <p:cNvSpPr>
            <a:spLocks noGrp="1"/>
          </p:cNvSpPr>
          <p:nvPr>
            <p:ph type="ftr" sz="quarter" idx="18"/>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446790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4.png"/><Relationship Id="rId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Arial" panose="020B0604020202020204" pitchFamily="34" charset="0"/>
                <a:ea typeface="Nokia Pure Text Light" panose="020B0304040602060303" pitchFamily="34" charset="0"/>
                <a:cs typeface="Arial" panose="020B0604020202020204" pitchFamily="34" charset="0"/>
              </a:rPr>
              <a:t>© 2020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latin typeface="Arial" panose="020B0604020202020204" pitchFamily="34" charset="0"/>
              </a:defRPr>
            </a:lvl1pPr>
          </a:lstStyle>
          <a:p>
            <a:r>
              <a:rPr lang="en-GB"/>
              <a:t>&lt;Document ID: change ID in footer or remove&gt; &lt;Change information classification in footer&gt;</a:t>
            </a:r>
            <a:endParaRPr lang="en-US"/>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685" r:id="rId2"/>
    <p:sldLayoutId id="2147483686"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tx2"/>
                </a:solidFill>
                <a:latin typeface="Arial" panose="020B0604020202020204" pitchFamily="34" charset="0"/>
                <a:ea typeface="Nokia Pure Text Light" panose="020B0304040602060303" pitchFamily="34" charset="0"/>
                <a:cs typeface="Arial" panose="020B0604020202020204" pitchFamily="34" charset="0"/>
              </a:rPr>
              <a:t>© 2020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noProof="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10" name="Footer Placeholder 14">
            <a:extLst>
              <a:ext uri="{FF2B5EF4-FFF2-40B4-BE49-F238E27FC236}">
                <a16:creationId xmlns:a16="http://schemas.microsoft.com/office/drawing/2014/main" id="{959404B3-BB5C-4406-BA99-EBCEE35F8B12}"/>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latin typeface="Arial" panose="020B0604020202020204" pitchFamily="34" charset="0"/>
                <a:ea typeface="Nokia Pure Text Light" panose="020B0403020202020204" pitchFamily="34" charset="0"/>
              </a:defRPr>
            </a:lvl1p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1505936254"/>
      </p:ext>
    </p:extLst>
  </p:cSld>
  <p:clrMap bg1="lt1" tx1="dk1" bg2="lt2" tx2="dk2" accent1="accent1" accent2="accent2" accent3="accent3" accent4="accent4" accent5="accent5" accent6="accent6" hlink="hlink" folHlink="folHlink"/>
  <p:sldLayoutIdLst>
    <p:sldLayoutId id="2147483672"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Arial" panose="020B0604020202020204" pitchFamily="34" charset="0"/>
                <a:ea typeface="Nokia Pure Text Light" panose="020B0304040602060303" pitchFamily="34" charset="0"/>
                <a:cs typeface="Arial" panose="020B0604020202020204" pitchFamily="34" charset="0"/>
              </a:rPr>
              <a:t>© 2020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noProof="0">
              <a:solidFill>
                <a:schemeClr val="bg1"/>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ea typeface="Nokia Pure Text Light" panose="020B0403020202020204" pitchFamily="34" charset="0"/>
              </a:defRPr>
            </a:lvl1p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 id="2147483675" r:id="rId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Arial" panose="020B0604020202020204" pitchFamily="34" charset="0"/>
                <a:ea typeface="Nokia Pure Text Light" panose="020B0304040602060303" pitchFamily="34" charset="0"/>
                <a:cs typeface="Arial" panose="020B0604020202020204" pitchFamily="34" charset="0"/>
              </a:rPr>
              <a:t>© 2020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noProof="0">
              <a:solidFill>
                <a:schemeClr val="bg1"/>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ea typeface="Nokia Pure Text Light" panose="020B0403020202020204" pitchFamily="34" charset="0"/>
              </a:defRPr>
            </a:lvl1pPr>
          </a:lstStyle>
          <a:p>
            <a:r>
              <a:rPr lang="en-GB"/>
              <a:t>&lt;Document ID: change ID in footer or remove&gt; &lt;Change information classification in footer&gt;</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128518-49C5-4804-B1DE-FA5E800DD261}"/>
              </a:ext>
            </a:extLst>
          </p:cNvPr>
          <p:cNvSpPr>
            <a:spLocks noGrp="1"/>
          </p:cNvSpPr>
          <p:nvPr>
            <p:ph type="body" sz="quarter" idx="11"/>
          </p:nvPr>
        </p:nvSpPr>
        <p:spPr/>
        <p:txBody>
          <a:bodyPr/>
          <a:lstStyle/>
          <a:p>
            <a:r>
              <a:rPr lang="en-US"/>
              <a:t>Hold and Forward Buffering in R17 TSC</a:t>
            </a:r>
            <a:endParaRPr lang="en-US" sz="3600"/>
          </a:p>
        </p:txBody>
      </p:sp>
      <p:sp>
        <p:nvSpPr>
          <p:cNvPr id="5" name="Text Placeholder 4">
            <a:extLst>
              <a:ext uri="{FF2B5EF4-FFF2-40B4-BE49-F238E27FC236}">
                <a16:creationId xmlns:a16="http://schemas.microsoft.com/office/drawing/2014/main" id="{0F3B7E3F-A7FB-4DB8-93ED-4810FA6FAE75}"/>
              </a:ext>
            </a:extLst>
          </p:cNvPr>
          <p:cNvSpPr>
            <a:spLocks noGrp="1"/>
          </p:cNvSpPr>
          <p:nvPr>
            <p:ph type="body" sz="quarter" idx="12"/>
          </p:nvPr>
        </p:nvSpPr>
        <p:spPr/>
        <p:txBody>
          <a:bodyPr/>
          <a:lstStyle/>
          <a:p>
            <a:r>
              <a:rPr lang="en-GB" dirty="0"/>
              <a:t>Nokia, Nokia Shanghai Bell</a:t>
            </a:r>
          </a:p>
        </p:txBody>
      </p:sp>
      <p:sp>
        <p:nvSpPr>
          <p:cNvPr id="3" name="TextBox 2">
            <a:extLst>
              <a:ext uri="{FF2B5EF4-FFF2-40B4-BE49-F238E27FC236}">
                <a16:creationId xmlns:a16="http://schemas.microsoft.com/office/drawing/2014/main" id="{01B323E9-4C00-4388-BAA1-98273525B273}"/>
              </a:ext>
            </a:extLst>
          </p:cNvPr>
          <p:cNvSpPr txBox="1"/>
          <p:nvPr/>
        </p:nvSpPr>
        <p:spPr>
          <a:xfrm>
            <a:off x="6467302" y="199505"/>
            <a:ext cx="2552007" cy="369332"/>
          </a:xfrm>
          <a:prstGeom prst="rect">
            <a:avLst/>
          </a:prstGeom>
          <a:noFill/>
        </p:spPr>
        <p:txBody>
          <a:bodyPr wrap="square" rtlCol="0">
            <a:spAutoFit/>
          </a:bodyPr>
          <a:lstStyle/>
          <a:p>
            <a:pPr algn="r"/>
            <a:r>
              <a:rPr lang="en-US" dirty="0"/>
              <a:t>S2-2007749</a:t>
            </a:r>
          </a:p>
        </p:txBody>
      </p:sp>
    </p:spTree>
    <p:extLst>
      <p:ext uri="{BB962C8B-B14F-4D97-AF65-F5344CB8AC3E}">
        <p14:creationId xmlns:p14="http://schemas.microsoft.com/office/powerpoint/2010/main" val="2556146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5DE856A-AB40-4DCA-A031-F570B991A93A}"/>
              </a:ext>
            </a:extLst>
          </p:cNvPr>
          <p:cNvSpPr>
            <a:spLocks noGrp="1"/>
          </p:cNvSpPr>
          <p:nvPr>
            <p:ph type="ftr" sz="quarter" idx="10"/>
          </p:nvPr>
        </p:nvSpPr>
        <p:spPr/>
        <p:txBody>
          <a:bodyPr/>
          <a:lstStyle/>
          <a:p>
            <a:r>
              <a:rPr lang="en-GB"/>
              <a:t>&lt;Document ID: change ID in footer or remove&gt; &lt;Change information classification in footer&gt;</a:t>
            </a:r>
            <a:endParaRPr lang="en-US"/>
          </a:p>
        </p:txBody>
      </p:sp>
      <p:sp>
        <p:nvSpPr>
          <p:cNvPr id="5" name="Text Placeholder 4">
            <a:extLst>
              <a:ext uri="{FF2B5EF4-FFF2-40B4-BE49-F238E27FC236}">
                <a16:creationId xmlns:a16="http://schemas.microsoft.com/office/drawing/2014/main" id="{7576EFD8-39F1-45CD-B894-2C58F551CF5F}"/>
              </a:ext>
            </a:extLst>
          </p:cNvPr>
          <p:cNvSpPr>
            <a:spLocks noGrp="1"/>
          </p:cNvSpPr>
          <p:nvPr>
            <p:ph type="body" sz="quarter" idx="11"/>
          </p:nvPr>
        </p:nvSpPr>
        <p:spPr/>
        <p:txBody>
          <a:bodyPr/>
          <a:lstStyle/>
          <a:p>
            <a:r>
              <a:rPr lang="en-GB"/>
              <a:t>Status with Hold and Forward Buffering</a:t>
            </a:r>
          </a:p>
        </p:txBody>
      </p:sp>
      <p:sp>
        <p:nvSpPr>
          <p:cNvPr id="6" name="Text Placeholder 5">
            <a:extLst>
              <a:ext uri="{FF2B5EF4-FFF2-40B4-BE49-F238E27FC236}">
                <a16:creationId xmlns:a16="http://schemas.microsoft.com/office/drawing/2014/main" id="{831BCD55-EEF5-4400-B722-CECFC0C0EA13}"/>
              </a:ext>
            </a:extLst>
          </p:cNvPr>
          <p:cNvSpPr>
            <a:spLocks noGrp="1"/>
          </p:cNvSpPr>
          <p:nvPr>
            <p:ph type="body" sz="quarter" idx="12"/>
          </p:nvPr>
        </p:nvSpPr>
        <p:spPr/>
        <p:txBody>
          <a:bodyPr/>
          <a:lstStyle/>
          <a:p>
            <a:r>
              <a:rPr lang="en-GB"/>
              <a:t>23.700-20 Key Issue #3A and Solution #5</a:t>
            </a:r>
          </a:p>
        </p:txBody>
      </p:sp>
      <p:sp>
        <p:nvSpPr>
          <p:cNvPr id="7" name="Text Placeholder 6">
            <a:extLst>
              <a:ext uri="{FF2B5EF4-FFF2-40B4-BE49-F238E27FC236}">
                <a16:creationId xmlns:a16="http://schemas.microsoft.com/office/drawing/2014/main" id="{501BC53B-E285-4E51-8FB8-F6B83CB08383}"/>
              </a:ext>
            </a:extLst>
          </p:cNvPr>
          <p:cNvSpPr>
            <a:spLocks noGrp="1"/>
          </p:cNvSpPr>
          <p:nvPr>
            <p:ph type="body" sz="quarter" idx="13"/>
          </p:nvPr>
        </p:nvSpPr>
        <p:spPr/>
        <p:txBody>
          <a:bodyPr lIns="0" tIns="0" rIns="0" bIns="0" anchor="t">
            <a:normAutofit lnSpcReduction="10000"/>
          </a:bodyPr>
          <a:lstStyle/>
          <a:p>
            <a:pPr marL="285750" indent="-285750">
              <a:buFont typeface="Arial" panose="020B0604020202020204" pitchFamily="34" charset="0"/>
              <a:buChar char="•"/>
            </a:pPr>
            <a:r>
              <a:rPr lang="en-GB" dirty="0"/>
              <a:t>Key issue #3A says</a:t>
            </a:r>
          </a:p>
          <a:p>
            <a:pPr marL="572770" lvl="1" indent="-342900">
              <a:buAutoNum type="alphaLcParenR"/>
            </a:pPr>
            <a:r>
              <a:rPr lang="en-GB" dirty="0"/>
              <a:t>Ability for AF to request absolute delay and </a:t>
            </a:r>
            <a:r>
              <a:rPr lang="en-GB" dirty="0">
                <a:highlight>
                  <a:srgbClr val="FFFF00"/>
                </a:highlight>
              </a:rPr>
              <a:t>jitter</a:t>
            </a:r>
            <a:r>
              <a:rPr lang="en-GB" dirty="0"/>
              <a:t> requirements, and mechanisms to enable the PCF to determine the 5GS QoS parameters based on the requirements received from AF.</a:t>
            </a:r>
            <a:endParaRPr lang="en-GB" dirty="0">
              <a:cs typeface="Arial" panose="020B0604020202020204" pitchFamily="34" charset="0"/>
            </a:endParaRPr>
          </a:p>
          <a:p>
            <a:pPr marL="572770" lvl="1" indent="-342900">
              <a:buFont typeface="+mj-lt"/>
              <a:buAutoNum type="alphaLcParenR" startAt="3"/>
            </a:pPr>
            <a:r>
              <a:rPr lang="en-GB" dirty="0"/>
              <a:t>How to enable an application and 5GS to agree on a TSC configuration that addresses the applications needs and can be supported by 5GS.</a:t>
            </a:r>
            <a:endParaRPr lang="en-GB" dirty="0">
              <a:cs typeface="Arial" panose="020B0604020202020204" pitchFamily="34" charset="0"/>
            </a:endParaRPr>
          </a:p>
          <a:p>
            <a:pPr marL="342900" indent="-342900">
              <a:buFont typeface="Arial" panose="020B0604020202020204" pitchFamily="34" charset="0"/>
              <a:buChar char="•"/>
            </a:pPr>
            <a:r>
              <a:rPr lang="en-GB" dirty="0"/>
              <a:t>Solution #5 proposes jitter elimination by Hold and Forward (H&amp;F) Buffering</a:t>
            </a:r>
          </a:p>
          <a:p>
            <a:pPr marL="572770" lvl="1" indent="-342900">
              <a:buFont typeface="Arial" panose="020B0604020202020204" pitchFamily="34" charset="0"/>
              <a:buChar char="•"/>
            </a:pPr>
            <a:r>
              <a:rPr lang="en-GB" dirty="0">
                <a:latin typeface="Arial"/>
                <a:cs typeface="Arial"/>
              </a:rPr>
              <a:t>H&amp;F is implemented in UE for DL traffic and UPF for UL traffic </a:t>
            </a:r>
            <a:endParaRPr lang="en-GB" dirty="0">
              <a:cs typeface="Arial" panose="020B0604020202020204" pitchFamily="34" charset="0"/>
            </a:endParaRPr>
          </a:p>
          <a:p>
            <a:pPr marL="572770" lvl="1" indent="-342900">
              <a:buFont typeface="Arial" panose="020B0604020202020204" pitchFamily="34" charset="0"/>
              <a:buChar char="•"/>
            </a:pPr>
            <a:r>
              <a:rPr lang="en-GB" dirty="0">
                <a:latin typeface="Arial"/>
                <a:cs typeface="Arial"/>
              </a:rPr>
              <a:t>Applicable for periodic traffic for which AF provides Burst Arrival Time and asks for guaranteed absolute delay</a:t>
            </a:r>
          </a:p>
          <a:p>
            <a:pPr marL="572770" lvl="1" indent="-342900">
              <a:buFont typeface="Arial" panose="020B0604020202020204" pitchFamily="34" charset="0"/>
              <a:buChar char="•"/>
            </a:pPr>
            <a:r>
              <a:rPr lang="en-GB" dirty="0"/>
              <a:t>Comparable to </a:t>
            </a:r>
            <a:r>
              <a:rPr lang="en-GB" dirty="0" err="1"/>
              <a:t>Rel</a:t>
            </a:r>
            <a:r>
              <a:rPr lang="en-GB" dirty="0"/>
              <a:t> 16 TSN DS-TT and NW-TT buffering but generalized for non-TSN cases</a:t>
            </a:r>
            <a:endParaRPr lang="en-GB" dirty="0">
              <a:cs typeface="Arial" panose="020B0604020202020204" pitchFamily="34" charset="0"/>
            </a:endParaRPr>
          </a:p>
          <a:p>
            <a:pPr marL="342900" indent="-342900">
              <a:buFont typeface="Arial" panose="020B0604020202020204" pitchFamily="34" charset="0"/>
              <a:buChar char="•"/>
            </a:pPr>
            <a:r>
              <a:rPr lang="en-GB" dirty="0"/>
              <a:t>Two editor’s notes are present in Solution #5 related to H&amp;F buffering</a:t>
            </a:r>
            <a:endParaRPr lang="en-GB" dirty="0">
              <a:solidFill>
                <a:srgbClr val="FF0000"/>
              </a:solidFill>
            </a:endParaRPr>
          </a:p>
          <a:p>
            <a:pPr marL="515620" lvl="1" indent="-285750">
              <a:buFont typeface="Arial" panose="020B0604020202020204" pitchFamily="34" charset="0"/>
              <a:buChar char="•"/>
            </a:pPr>
            <a:r>
              <a:rPr lang="en-GB" dirty="0">
                <a:solidFill>
                  <a:srgbClr val="FF0000"/>
                </a:solidFill>
              </a:rPr>
              <a:t>Editor's note: Whether and how to apply Hold and forward buffers for IP PDU Sessions and Ethernet PDU sessions if CNC is not present is FFS.</a:t>
            </a:r>
            <a:endParaRPr lang="en-GB" dirty="0">
              <a:solidFill>
                <a:srgbClr val="FF0000"/>
              </a:solidFill>
              <a:cs typeface="Arial" panose="020B0604020202020204" pitchFamily="34" charset="0"/>
            </a:endParaRPr>
          </a:p>
          <a:p>
            <a:pPr marL="515620" lvl="1" indent="-285750">
              <a:buFont typeface="Arial" panose="020B0604020202020204" pitchFamily="34" charset="0"/>
              <a:buChar char="•"/>
            </a:pPr>
            <a:r>
              <a:rPr lang="en-GB" dirty="0">
                <a:solidFill>
                  <a:srgbClr val="FF0000"/>
                </a:solidFill>
              </a:rPr>
              <a:t>Editor's note: How the parameters for H&amp;F buffering are created and sent to the UE and UPF is FFS.</a:t>
            </a:r>
            <a:endParaRPr lang="en-GB" dirty="0">
              <a:solidFill>
                <a:srgbClr val="FF0000"/>
              </a:solidFill>
              <a:cs typeface="Arial" panose="020B0604020202020204" pitchFamily="34" charset="0"/>
            </a:endParaRPr>
          </a:p>
          <a:p>
            <a:endParaRPr lang="en-GB" dirty="0">
              <a:solidFill>
                <a:srgbClr val="FF0000"/>
              </a:solidFill>
            </a:endParaRPr>
          </a:p>
          <a:p>
            <a:endParaRPr lang="en-GB" dirty="0"/>
          </a:p>
        </p:txBody>
      </p:sp>
    </p:spTree>
    <p:extLst>
      <p:ext uri="{BB962C8B-B14F-4D97-AF65-F5344CB8AC3E}">
        <p14:creationId xmlns:p14="http://schemas.microsoft.com/office/powerpoint/2010/main" val="915097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7BB269-9694-45CA-B04E-CAD4626C2772}"/>
              </a:ext>
            </a:extLst>
          </p:cNvPr>
          <p:cNvSpPr>
            <a:spLocks noGrp="1"/>
          </p:cNvSpPr>
          <p:nvPr>
            <p:ph type="ftr" sz="quarter" idx="10"/>
          </p:nvPr>
        </p:nvSpPr>
        <p:spPr/>
        <p:txBody>
          <a:bodyPr/>
          <a:lstStyle/>
          <a:p>
            <a:r>
              <a:rPr lang="en-GB"/>
              <a:t>&lt;Document ID: change ID in footer or remove&gt; &lt;Change information classification in footer&gt;</a:t>
            </a:r>
            <a:endParaRPr lang="en-US"/>
          </a:p>
        </p:txBody>
      </p:sp>
      <p:sp>
        <p:nvSpPr>
          <p:cNvPr id="3" name="Text Placeholder 2">
            <a:extLst>
              <a:ext uri="{FF2B5EF4-FFF2-40B4-BE49-F238E27FC236}">
                <a16:creationId xmlns:a16="http://schemas.microsoft.com/office/drawing/2014/main" id="{1296FC25-5A00-4E9A-8ED4-9F50E342D5C1}"/>
              </a:ext>
            </a:extLst>
          </p:cNvPr>
          <p:cNvSpPr>
            <a:spLocks noGrp="1"/>
          </p:cNvSpPr>
          <p:nvPr>
            <p:ph type="body" sz="quarter" idx="11"/>
          </p:nvPr>
        </p:nvSpPr>
        <p:spPr/>
        <p:txBody>
          <a:bodyPr/>
          <a:lstStyle/>
          <a:p>
            <a:r>
              <a:rPr lang="en-GB">
                <a:solidFill>
                  <a:srgbClr val="FF0000"/>
                </a:solidFill>
              </a:rPr>
              <a:t>Addressing EN on whether and how to apply H&amp;F</a:t>
            </a:r>
          </a:p>
        </p:txBody>
      </p:sp>
      <p:sp>
        <p:nvSpPr>
          <p:cNvPr id="4" name="Text Placeholder 3">
            <a:extLst>
              <a:ext uri="{FF2B5EF4-FFF2-40B4-BE49-F238E27FC236}">
                <a16:creationId xmlns:a16="http://schemas.microsoft.com/office/drawing/2014/main" id="{6A9C7209-29BE-4BAA-997E-BAC7C8E89B4B}"/>
              </a:ext>
            </a:extLst>
          </p:cNvPr>
          <p:cNvSpPr>
            <a:spLocks noGrp="1"/>
          </p:cNvSpPr>
          <p:nvPr>
            <p:ph type="body" sz="quarter" idx="12"/>
          </p:nvPr>
        </p:nvSpPr>
        <p:spPr>
          <a:xfrm>
            <a:off x="417600" y="273180"/>
            <a:ext cx="8308800" cy="309600"/>
          </a:xfrm>
        </p:spPr>
        <p:txBody>
          <a:bodyPr/>
          <a:lstStyle/>
          <a:p>
            <a:r>
              <a:rPr lang="en-GB"/>
              <a:t>Use cases for Hold and Forward Buffering</a:t>
            </a:r>
          </a:p>
        </p:txBody>
      </p:sp>
      <p:sp>
        <p:nvSpPr>
          <p:cNvPr id="5" name="Text Placeholder 4">
            <a:extLst>
              <a:ext uri="{FF2B5EF4-FFF2-40B4-BE49-F238E27FC236}">
                <a16:creationId xmlns:a16="http://schemas.microsoft.com/office/drawing/2014/main" id="{41CD0D2C-5C13-4DEE-8A7B-537D51B0A902}"/>
              </a:ext>
            </a:extLst>
          </p:cNvPr>
          <p:cNvSpPr>
            <a:spLocks noGrp="1"/>
          </p:cNvSpPr>
          <p:nvPr>
            <p:ph type="body" sz="quarter" idx="13"/>
          </p:nvPr>
        </p:nvSpPr>
        <p:spPr/>
        <p:txBody>
          <a:bodyPr lIns="0" tIns="0" rIns="0" bIns="0" anchor="t">
            <a:normAutofit/>
          </a:bodyPr>
          <a:lstStyle/>
          <a:p>
            <a:pPr marL="285750" indent="-285750">
              <a:buFont typeface="Arial" panose="020B0604020202020204" pitchFamily="34" charset="0"/>
              <a:buChar char="•"/>
            </a:pPr>
            <a:r>
              <a:rPr lang="en-GB" sz="1400" dirty="0"/>
              <a:t>Making current and legacy industrial applications wireless with 5G using Ethernet or IP</a:t>
            </a:r>
          </a:p>
          <a:p>
            <a:pPr marL="515620" lvl="1" indent="-285750">
              <a:buFont typeface="Arial" panose="020B0604020202020204" pitchFamily="34" charset="0"/>
              <a:buChar char="•"/>
            </a:pPr>
            <a:r>
              <a:rPr lang="en-GB" sz="1200" dirty="0">
                <a:latin typeface="Arial"/>
                <a:cs typeface="Arial"/>
              </a:rPr>
              <a:t>Many current and legacy industrial applications are completely intolerant to jitter as they are used to operating over jitter free networking such as various field buses or specialized Ethernet based networks (</a:t>
            </a:r>
            <a:r>
              <a:rPr lang="en-GB" sz="1200" dirty="0" err="1">
                <a:latin typeface="Arial"/>
                <a:cs typeface="Arial"/>
              </a:rPr>
              <a:t>EtherCAT</a:t>
            </a:r>
            <a:r>
              <a:rPr lang="en-GB" sz="1200" dirty="0">
                <a:latin typeface="Arial"/>
                <a:cs typeface="Arial"/>
              </a:rPr>
              <a:t>, etc.)</a:t>
            </a:r>
          </a:p>
          <a:p>
            <a:pPr marL="515620" lvl="1" indent="-285750">
              <a:buFont typeface="Arial" panose="020B0604020202020204" pitchFamily="34" charset="0"/>
              <a:buChar char="•"/>
            </a:pPr>
            <a:r>
              <a:rPr lang="en-GB" sz="1200" dirty="0">
                <a:latin typeface="Arial"/>
                <a:cs typeface="Arial"/>
              </a:rPr>
              <a:t>5G can support them ”indirectly” via IEEE TSN integration but this may be a heavy path for many deployments, particularly for those cases where IEEE TSN networking is not otherwise required</a:t>
            </a:r>
            <a:endParaRPr lang="en-GB" sz="1200" dirty="0">
              <a:cs typeface="Arial"/>
            </a:endParaRPr>
          </a:p>
          <a:p>
            <a:pPr marL="515620" lvl="1" indent="-285750">
              <a:buFont typeface="Arial" panose="020B0604020202020204" pitchFamily="34" charset="0"/>
              <a:buChar char="•"/>
            </a:pPr>
            <a:r>
              <a:rPr lang="en-GB" sz="1200" dirty="0"/>
              <a:t>H&amp;F as part of 5GS natively would allow support for such applications also over non-TSN Ethernet and IP based connectivity, providing a potentially easier upgrade path to 5G based wireless connectivity</a:t>
            </a:r>
            <a:endParaRPr lang="en-GB" sz="1200" dirty="0">
              <a:cs typeface="Arial" panose="020B0604020202020204" pitchFamily="34" charset="0"/>
            </a:endParaRPr>
          </a:p>
          <a:p>
            <a:pPr marL="285750" indent="-285750">
              <a:buFont typeface="Arial" panose="020B0604020202020204" pitchFamily="34" charset="0"/>
              <a:buChar char="•"/>
            </a:pPr>
            <a:r>
              <a:rPr lang="en-GB" sz="1400" dirty="0"/>
              <a:t>Providing low or controlled jitter for demanding modern applications</a:t>
            </a:r>
          </a:p>
          <a:p>
            <a:pPr marL="515620" lvl="1" indent="-285750">
              <a:buFont typeface="Arial" panose="020B0604020202020204" pitchFamily="34" charset="0"/>
              <a:buChar char="•"/>
            </a:pPr>
            <a:r>
              <a:rPr lang="en-GB" sz="1200" dirty="0">
                <a:latin typeface="Arial"/>
                <a:cs typeface="Arial"/>
              </a:rPr>
              <a:t>Most modern IP based applications (VIAPA, AR, VR, gaming) have their own jitter elimination capabilities at the receiving endpoints, but they also benefit if the network can guarantee zero or low jitter, as they can tune their buffer sizes with that knowledge</a:t>
            </a:r>
          </a:p>
          <a:p>
            <a:pPr marL="515620" lvl="1" indent="-285750">
              <a:buFont typeface="Arial" panose="020B0604020202020204" pitchFamily="34" charset="0"/>
              <a:buChar char="•"/>
            </a:pPr>
            <a:r>
              <a:rPr lang="en-GB" sz="1200" dirty="0">
                <a:latin typeface="Arial"/>
                <a:cs typeface="Arial"/>
              </a:rPr>
              <a:t>Special 5G integrated devices could even totally ”offload” jitter management to the 5G module within the device</a:t>
            </a:r>
          </a:p>
          <a:p>
            <a:pPr marL="515620" lvl="1" indent="-285750">
              <a:buFont typeface="Arial" panose="020B0604020202020204" pitchFamily="34" charset="0"/>
              <a:buChar char="•"/>
            </a:pPr>
            <a:r>
              <a:rPr lang="en-GB" sz="1200" dirty="0">
                <a:latin typeface="Arial"/>
                <a:cs typeface="Arial"/>
              </a:rPr>
              <a:t>The 5GS can introduce jitter that far exceeds the wired network because favourable scheduling opportunities enable packet delivery in a fraction of the PDB. </a:t>
            </a:r>
          </a:p>
          <a:p>
            <a:pPr marL="285750" indent="-285750">
              <a:buFont typeface="Arial" panose="020B0604020202020204" pitchFamily="34" charset="0"/>
              <a:buChar char="•"/>
            </a:pPr>
            <a:r>
              <a:rPr lang="en-GB" sz="1400" dirty="0"/>
              <a:t>UE-UE communication with 5GS based optimized forwarding</a:t>
            </a:r>
          </a:p>
          <a:p>
            <a:pPr marL="515620" lvl="1" indent="-285750">
              <a:buFont typeface="Arial" panose="020B0604020202020204" pitchFamily="34" charset="0"/>
              <a:buChar char="•"/>
            </a:pPr>
            <a:r>
              <a:rPr lang="en-GB" sz="1200" dirty="0">
                <a:latin typeface="Arial"/>
                <a:cs typeface="Arial"/>
              </a:rPr>
              <a:t>H&amp;F at UPF for uplink traffic may be needed to provide reasonably accurate BAT/TSCAI for the downlink</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379535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7D8D318-CD08-4FF4-BFA6-2CE580DAEF35}"/>
              </a:ext>
            </a:extLst>
          </p:cNvPr>
          <p:cNvSpPr>
            <a:spLocks noGrp="1"/>
          </p:cNvSpPr>
          <p:nvPr>
            <p:ph type="ftr" sz="quarter" idx="10"/>
          </p:nvPr>
        </p:nvSpPr>
        <p:spPr/>
        <p:txBody>
          <a:bodyPr/>
          <a:lstStyle/>
          <a:p>
            <a:r>
              <a:rPr lang="en-GB"/>
              <a:t>&lt;Document ID: change ID in footer or remove&gt; &lt;Change information classification in footer&gt;</a:t>
            </a:r>
            <a:endParaRPr lang="en-US"/>
          </a:p>
        </p:txBody>
      </p:sp>
      <p:sp>
        <p:nvSpPr>
          <p:cNvPr id="4" name="Text Placeholder 3">
            <a:extLst>
              <a:ext uri="{FF2B5EF4-FFF2-40B4-BE49-F238E27FC236}">
                <a16:creationId xmlns:a16="http://schemas.microsoft.com/office/drawing/2014/main" id="{46E9DC42-CCF9-4D9E-8DFE-41201B153E5C}"/>
              </a:ext>
            </a:extLst>
          </p:cNvPr>
          <p:cNvSpPr>
            <a:spLocks noGrp="1"/>
          </p:cNvSpPr>
          <p:nvPr>
            <p:ph type="body" sz="quarter" idx="12"/>
          </p:nvPr>
        </p:nvSpPr>
        <p:spPr/>
        <p:txBody>
          <a:bodyPr lIns="0" tIns="0" rIns="0" bIns="0" anchor="t"/>
          <a:lstStyle/>
          <a:p>
            <a:r>
              <a:rPr lang="en-US">
                <a:latin typeface="Arial"/>
                <a:cs typeface="Arial"/>
              </a:rPr>
              <a:t>Consequences of Not Supporting </a:t>
            </a:r>
            <a:r>
              <a:rPr lang="en-US" err="1">
                <a:latin typeface="Arial"/>
                <a:cs typeface="Arial"/>
              </a:rPr>
              <a:t>HnF</a:t>
            </a:r>
            <a:r>
              <a:rPr lang="en-US">
                <a:latin typeface="Arial"/>
                <a:cs typeface="Arial"/>
              </a:rPr>
              <a:t> Buffering</a:t>
            </a:r>
            <a:endParaRPr lang="en-US"/>
          </a:p>
        </p:txBody>
      </p:sp>
      <p:sp>
        <p:nvSpPr>
          <p:cNvPr id="5" name="Text Placeholder 4">
            <a:extLst>
              <a:ext uri="{FF2B5EF4-FFF2-40B4-BE49-F238E27FC236}">
                <a16:creationId xmlns:a16="http://schemas.microsoft.com/office/drawing/2014/main" id="{B88F6279-2077-4C3C-8F7A-F16ADBEE1FCC}"/>
              </a:ext>
            </a:extLst>
          </p:cNvPr>
          <p:cNvSpPr>
            <a:spLocks noGrp="1"/>
          </p:cNvSpPr>
          <p:nvPr>
            <p:ph type="body" sz="quarter" idx="13"/>
          </p:nvPr>
        </p:nvSpPr>
        <p:spPr>
          <a:xfrm>
            <a:off x="417600" y="879975"/>
            <a:ext cx="8308800" cy="3560400"/>
          </a:xfrm>
        </p:spPr>
        <p:txBody>
          <a:bodyPr lIns="0" tIns="0" rIns="0" bIns="0" anchor="t">
            <a:normAutofit/>
          </a:bodyPr>
          <a:lstStyle/>
          <a:p>
            <a:pPr marL="285750" indent="-285750">
              <a:buChar char="•"/>
            </a:pPr>
            <a:r>
              <a:rPr lang="en-US" dirty="0">
                <a:latin typeface="Arial"/>
                <a:cs typeface="Arial"/>
              </a:rPr>
              <a:t>In the absence of an IEEE TSN DN (supporting 802.1Qbv, </a:t>
            </a:r>
            <a:r>
              <a:rPr lang="en-US" dirty="0" err="1">
                <a:latin typeface="Arial"/>
                <a:cs typeface="Arial"/>
              </a:rPr>
              <a:t>Qci</a:t>
            </a:r>
            <a:r>
              <a:rPr lang="en-US" dirty="0">
                <a:latin typeface="Arial"/>
                <a:cs typeface="Arial"/>
              </a:rPr>
              <a:t>, </a:t>
            </a:r>
            <a:r>
              <a:rPr lang="en-US" dirty="0" err="1">
                <a:latin typeface="Arial"/>
                <a:cs typeface="Arial"/>
              </a:rPr>
              <a:t>Qcc</a:t>
            </a:r>
            <a:r>
              <a:rPr lang="en-US" dirty="0">
                <a:latin typeface="Arial"/>
                <a:cs typeface="Arial"/>
              </a:rPr>
              <a:t>, etc.) deployed with the Fully Centralized Model, the 5GS will be incapable of efficiently supporting applications where limits on 5GS jitter are required.</a:t>
            </a:r>
            <a:endParaRPr lang="en-US" dirty="0"/>
          </a:p>
          <a:p>
            <a:pPr marL="515620" lvl="1" indent="-285750">
              <a:buChar char="•"/>
            </a:pPr>
            <a:r>
              <a:rPr lang="en-US" dirty="0">
                <a:latin typeface="Arial"/>
                <a:cs typeface="Arial"/>
              </a:rPr>
              <a:t>The 5GS can introduce jitter up to the AN-PDB, which far exceeds jitter introduced by a non-TSN wired network. Simpler network solutions to support deterministic applications that do not require upgrading the DN to support IEEE TSN are precluded, hindering 5GS deployment for </a:t>
            </a:r>
            <a:r>
              <a:rPr lang="en-US" dirty="0" err="1">
                <a:latin typeface="Arial"/>
                <a:cs typeface="Arial"/>
              </a:rPr>
              <a:t>IIoT</a:t>
            </a:r>
            <a:r>
              <a:rPr lang="en-US" dirty="0">
                <a:latin typeface="Arial"/>
                <a:cs typeface="Arial"/>
              </a:rPr>
              <a:t> and other applications that cannot tolerate the jitter introduced by the 5GS. </a:t>
            </a:r>
          </a:p>
          <a:p>
            <a:pPr marL="285750" indent="-285750">
              <a:buChar char="•"/>
            </a:pPr>
            <a:r>
              <a:rPr lang="en-US" dirty="0">
                <a:latin typeface="Arial"/>
                <a:cs typeface="Arial"/>
              </a:rPr>
              <a:t>Support for non-Ethernet applications that require deterministic networking is precluded.</a:t>
            </a:r>
          </a:p>
          <a:p>
            <a:pPr marL="285750" indent="-285750">
              <a:buChar char="•"/>
            </a:pPr>
            <a:r>
              <a:rPr lang="en-US" dirty="0">
                <a:latin typeface="Arial"/>
                <a:cs typeface="Arial"/>
              </a:rPr>
              <a:t>To achieve limits on jitter in the 5GS, the AN-PDB for an application must set to the jitter requirement, wasting RAN resources.</a:t>
            </a:r>
          </a:p>
          <a:p>
            <a:pPr marL="515620" lvl="1" indent="-285750">
              <a:buChar char="•"/>
            </a:pPr>
            <a:r>
              <a:rPr lang="en-US" dirty="0">
                <a:latin typeface="Arial"/>
                <a:cs typeface="Arial"/>
              </a:rPr>
              <a:t>Unrealistic for the jitter requirements of many applications.</a:t>
            </a:r>
          </a:p>
          <a:p>
            <a:pPr marL="515620" lvl="1" indent="-285750">
              <a:buChar char="•"/>
            </a:pPr>
            <a:r>
              <a:rPr lang="en-US" dirty="0">
                <a:latin typeface="Arial"/>
                <a:cs typeface="Arial"/>
              </a:rPr>
              <a:t>Example - if required 5GS delay is 10 </a:t>
            </a:r>
            <a:r>
              <a:rPr lang="en-US" dirty="0" err="1">
                <a:latin typeface="Arial"/>
                <a:cs typeface="Arial"/>
              </a:rPr>
              <a:t>msec</a:t>
            </a:r>
            <a:r>
              <a:rPr lang="en-US" dirty="0">
                <a:latin typeface="Arial"/>
                <a:cs typeface="Arial"/>
              </a:rPr>
              <a:t> and jitter must be limited to 0.5 </a:t>
            </a:r>
            <a:r>
              <a:rPr lang="en-US" dirty="0" err="1">
                <a:latin typeface="Arial"/>
                <a:cs typeface="Arial"/>
              </a:rPr>
              <a:t>msec</a:t>
            </a:r>
            <a:r>
              <a:rPr lang="en-US" dirty="0">
                <a:latin typeface="Arial"/>
                <a:cs typeface="Arial"/>
              </a:rPr>
              <a:t>, AN-PDB must be set to ~0.5 </a:t>
            </a:r>
            <a:r>
              <a:rPr lang="en-US" dirty="0" err="1">
                <a:latin typeface="Arial"/>
                <a:cs typeface="Arial"/>
              </a:rPr>
              <a:t>msec</a:t>
            </a:r>
            <a:r>
              <a:rPr lang="en-US" dirty="0">
                <a:latin typeface="Arial"/>
                <a:cs typeface="Arial"/>
              </a:rPr>
              <a:t> since a "favorable" RAN scheduling opportunity can result in packet delivery much faster than the AN-PDB. </a:t>
            </a:r>
            <a:endParaRPr lang="en-US" dirty="0">
              <a:cs typeface="Arial"/>
            </a:endParaRPr>
          </a:p>
          <a:p>
            <a:pPr marL="285750" indent="-285750">
              <a:buChar char="•"/>
            </a:pPr>
            <a:endParaRPr lang="en-US" dirty="0">
              <a:cs typeface="Arial"/>
            </a:endParaRPr>
          </a:p>
          <a:p>
            <a:pPr marL="285750" indent="-285750">
              <a:buChar char="•"/>
            </a:pPr>
            <a:endParaRPr lang="en-US" dirty="0">
              <a:cs typeface="Arial"/>
            </a:endParaRPr>
          </a:p>
        </p:txBody>
      </p:sp>
    </p:spTree>
    <p:extLst>
      <p:ext uri="{BB962C8B-B14F-4D97-AF65-F5344CB8AC3E}">
        <p14:creationId xmlns:p14="http://schemas.microsoft.com/office/powerpoint/2010/main" val="1876546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39D2963-3937-4494-A6E1-A5CEE0012328}"/>
              </a:ext>
            </a:extLst>
          </p:cNvPr>
          <p:cNvCxnSpPr>
            <a:cxnSpLocks/>
            <a:stCxn id="15" idx="3"/>
          </p:cNvCxnSpPr>
          <p:nvPr/>
        </p:nvCxnSpPr>
        <p:spPr>
          <a:xfrm flipV="1">
            <a:off x="5122842" y="1630700"/>
            <a:ext cx="2970284" cy="13644"/>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27420957-43AA-4D0D-AEAC-6205C3F91F89}"/>
              </a:ext>
            </a:extLst>
          </p:cNvPr>
          <p:cNvSpPr>
            <a:spLocks noGrp="1"/>
          </p:cNvSpPr>
          <p:nvPr>
            <p:ph type="body" sz="quarter" idx="11"/>
          </p:nvPr>
        </p:nvSpPr>
        <p:spPr/>
        <p:txBody>
          <a:bodyPr lIns="0" tIns="0" rIns="0" bIns="0" anchor="t"/>
          <a:lstStyle/>
          <a:p>
            <a:r>
              <a:rPr lang="en-US">
                <a:latin typeface="Arial"/>
                <a:cs typeface="Arial"/>
              </a:rPr>
              <a:t>When IEEE TSN is not needed</a:t>
            </a:r>
            <a:endParaRPr lang="en-US">
              <a:cs typeface="Arial"/>
            </a:endParaRPr>
          </a:p>
        </p:txBody>
      </p:sp>
      <p:sp>
        <p:nvSpPr>
          <p:cNvPr id="4" name="Text Placeholder 3">
            <a:extLst>
              <a:ext uri="{FF2B5EF4-FFF2-40B4-BE49-F238E27FC236}">
                <a16:creationId xmlns:a16="http://schemas.microsoft.com/office/drawing/2014/main" id="{FE7DDB6B-D72F-461A-85B0-D412EEB612A4}"/>
              </a:ext>
            </a:extLst>
          </p:cNvPr>
          <p:cNvSpPr>
            <a:spLocks noGrp="1"/>
          </p:cNvSpPr>
          <p:nvPr>
            <p:ph type="body" sz="quarter" idx="12"/>
          </p:nvPr>
        </p:nvSpPr>
        <p:spPr/>
        <p:txBody>
          <a:bodyPr lIns="0" tIns="0" rIns="0" bIns="0" anchor="t"/>
          <a:lstStyle/>
          <a:p>
            <a:r>
              <a:rPr lang="en-US" err="1">
                <a:latin typeface="Arial"/>
                <a:cs typeface="Arial"/>
              </a:rPr>
              <a:t>HnF</a:t>
            </a:r>
            <a:r>
              <a:rPr lang="en-US">
                <a:latin typeface="Arial"/>
                <a:cs typeface="Arial"/>
              </a:rPr>
              <a:t> Buffers to Support Deterministic Applications</a:t>
            </a:r>
            <a:endParaRPr lang="en-US"/>
          </a:p>
        </p:txBody>
      </p:sp>
      <p:sp>
        <p:nvSpPr>
          <p:cNvPr id="5" name="Text Placeholder 4">
            <a:extLst>
              <a:ext uri="{FF2B5EF4-FFF2-40B4-BE49-F238E27FC236}">
                <a16:creationId xmlns:a16="http://schemas.microsoft.com/office/drawing/2014/main" id="{701144D6-634B-4C7F-BAF7-77FE57096773}"/>
              </a:ext>
            </a:extLst>
          </p:cNvPr>
          <p:cNvSpPr>
            <a:spLocks noGrp="1"/>
          </p:cNvSpPr>
          <p:nvPr>
            <p:ph type="body" sz="quarter" idx="13"/>
          </p:nvPr>
        </p:nvSpPr>
        <p:spPr>
          <a:xfrm>
            <a:off x="435243" y="1177118"/>
            <a:ext cx="3962811" cy="807301"/>
          </a:xfrm>
        </p:spPr>
        <p:txBody>
          <a:bodyPr>
            <a:noAutofit/>
          </a:bodyPr>
          <a:lstStyle/>
          <a:p>
            <a:r>
              <a:rPr lang="en-US" sz="1400" dirty="0"/>
              <a:t>5GS (especially AN) introduces jitter orders of magnitude greater than a non-TSN DN</a:t>
            </a:r>
          </a:p>
          <a:p>
            <a:pPr marL="285750" indent="-285750">
              <a:buFont typeface="Arial" panose="020B0604020202020204" pitchFamily="34" charset="0"/>
              <a:buChar char="•"/>
            </a:pPr>
            <a:r>
              <a:rPr lang="en-US" sz="1200" dirty="0"/>
              <a:t>Only option to limit jitter is the 5GS TSN bridge, which requires an IEEE TSN DN with fully centralized configuration.</a:t>
            </a:r>
          </a:p>
          <a:p>
            <a:pPr marL="285750" indent="-285750">
              <a:buFont typeface="Arial" panose="020B0604020202020204" pitchFamily="34" charset="0"/>
              <a:buChar char="•"/>
            </a:pPr>
            <a:r>
              <a:rPr lang="en-US" sz="1200" dirty="0"/>
              <a:t>Precludes supporting applications that require deterministic networking but not IEEE TSN.</a:t>
            </a:r>
          </a:p>
        </p:txBody>
      </p:sp>
      <p:sp>
        <p:nvSpPr>
          <p:cNvPr id="6" name="TextBox 5">
            <a:extLst>
              <a:ext uri="{FF2B5EF4-FFF2-40B4-BE49-F238E27FC236}">
                <a16:creationId xmlns:a16="http://schemas.microsoft.com/office/drawing/2014/main" id="{AEFAD200-BA8C-45F4-BED7-86C232182B1D}"/>
              </a:ext>
            </a:extLst>
          </p:cNvPr>
          <p:cNvSpPr txBox="1"/>
          <p:nvPr/>
        </p:nvSpPr>
        <p:spPr>
          <a:xfrm>
            <a:off x="6967331" y="2018043"/>
            <a:ext cx="1925645" cy="480159"/>
          </a:xfrm>
          <a:prstGeom prst="rect">
            <a:avLst/>
          </a:prstGeom>
          <a:solidFill>
            <a:schemeClr val="bg1"/>
          </a:solidFill>
        </p:spPr>
        <p:txBody>
          <a:bodyPr wrap="square" lIns="72000" tIns="72000" rIns="72000" bIns="72000" rtlCol="0">
            <a:noAutofit/>
          </a:bodyPr>
          <a:lstStyle/>
          <a:p>
            <a:pPr>
              <a:spcAft>
                <a:spcPts val="300"/>
              </a:spcAft>
              <a:buSzPct val="100000"/>
            </a:pPr>
            <a:r>
              <a:rPr lang="en-GB" sz="900" dirty="0">
                <a:solidFill>
                  <a:schemeClr val="tx2"/>
                </a:solidFill>
              </a:rPr>
              <a:t>Non-TSN wired network jitter on the order of microseconds (</a:t>
            </a:r>
            <a:r>
              <a:rPr lang="en-GB" sz="900" dirty="0" err="1">
                <a:solidFill>
                  <a:schemeClr val="tx2"/>
                </a:solidFill>
              </a:rPr>
              <a:t>eg</a:t>
            </a:r>
            <a:r>
              <a:rPr lang="en-GB" sz="900" dirty="0">
                <a:solidFill>
                  <a:schemeClr val="tx2"/>
                </a:solidFill>
              </a:rPr>
              <a:t>: GigE 802.1Q)</a:t>
            </a:r>
          </a:p>
        </p:txBody>
      </p:sp>
      <p:sp>
        <p:nvSpPr>
          <p:cNvPr id="7" name="TextBox 6">
            <a:extLst>
              <a:ext uri="{FF2B5EF4-FFF2-40B4-BE49-F238E27FC236}">
                <a16:creationId xmlns:a16="http://schemas.microsoft.com/office/drawing/2014/main" id="{88CFD154-C912-4555-9ACD-8DDC80250A02}"/>
              </a:ext>
            </a:extLst>
          </p:cNvPr>
          <p:cNvSpPr txBox="1"/>
          <p:nvPr/>
        </p:nvSpPr>
        <p:spPr>
          <a:xfrm>
            <a:off x="5539265" y="1984419"/>
            <a:ext cx="1249678" cy="217638"/>
          </a:xfrm>
          <a:prstGeom prst="rect">
            <a:avLst/>
          </a:prstGeom>
          <a:solidFill>
            <a:schemeClr val="bg1"/>
          </a:solidFill>
        </p:spPr>
        <p:txBody>
          <a:bodyPr wrap="square" lIns="72000" tIns="72000" rIns="72000" bIns="72000" rtlCol="0">
            <a:noAutofit/>
          </a:bodyPr>
          <a:lstStyle/>
          <a:p>
            <a:pPr algn="l">
              <a:spcAft>
                <a:spcPts val="300"/>
              </a:spcAft>
              <a:buSzPct val="100000"/>
            </a:pPr>
            <a:r>
              <a:rPr lang="en-GB" sz="900" dirty="0" err="1">
                <a:solidFill>
                  <a:schemeClr val="tx2"/>
                </a:solidFill>
              </a:rPr>
              <a:t>Uu</a:t>
            </a:r>
            <a:r>
              <a:rPr lang="en-GB" sz="900" dirty="0">
                <a:solidFill>
                  <a:schemeClr val="tx2"/>
                </a:solidFill>
              </a:rPr>
              <a:t> Jitter up to the AN-PDB is introduced</a:t>
            </a:r>
          </a:p>
        </p:txBody>
      </p:sp>
      <p:cxnSp>
        <p:nvCxnSpPr>
          <p:cNvPr id="12" name="Straight Arrow Connector 11">
            <a:extLst>
              <a:ext uri="{FF2B5EF4-FFF2-40B4-BE49-F238E27FC236}">
                <a16:creationId xmlns:a16="http://schemas.microsoft.com/office/drawing/2014/main" id="{DD48A037-DCF0-4744-AD79-C583D99A3215}"/>
              </a:ext>
            </a:extLst>
          </p:cNvPr>
          <p:cNvCxnSpPr>
            <a:cxnSpLocks/>
          </p:cNvCxnSpPr>
          <p:nvPr/>
        </p:nvCxnSpPr>
        <p:spPr>
          <a:xfrm flipH="1" flipV="1">
            <a:off x="5847877" y="1726106"/>
            <a:ext cx="243641" cy="320514"/>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AE42B8E-0B8F-47DE-A792-12EE0629461B}"/>
              </a:ext>
            </a:extLst>
          </p:cNvPr>
          <p:cNvSpPr txBox="1"/>
          <p:nvPr/>
        </p:nvSpPr>
        <p:spPr>
          <a:xfrm>
            <a:off x="7137150" y="1064978"/>
            <a:ext cx="1003333" cy="483960"/>
          </a:xfrm>
          <a:prstGeom prst="rect">
            <a:avLst/>
          </a:prstGeom>
          <a:noFill/>
        </p:spPr>
        <p:txBody>
          <a:bodyPr wrap="square" lIns="72000" tIns="72000" rIns="72000" bIns="72000" rtlCol="0">
            <a:spAutoFit/>
          </a:bodyPr>
          <a:lstStyle/>
          <a:p>
            <a:pPr algn="ctr" defTabSz="360000">
              <a:spcAft>
                <a:spcPts val="600"/>
              </a:spcAft>
              <a:tabLst>
                <a:tab pos="360000" algn="l"/>
              </a:tabLst>
            </a:pPr>
            <a:r>
              <a:rPr lang="en-US" sz="1100" dirty="0">
                <a:solidFill>
                  <a:schemeClr val="tx2"/>
                </a:solidFill>
                <a:latin typeface="+mn-lt"/>
              </a:rPr>
              <a:t>DN / Bridges / Routers</a:t>
            </a:r>
          </a:p>
        </p:txBody>
      </p:sp>
      <p:sp>
        <p:nvSpPr>
          <p:cNvPr id="14" name="TextBox 13">
            <a:extLst>
              <a:ext uri="{FF2B5EF4-FFF2-40B4-BE49-F238E27FC236}">
                <a16:creationId xmlns:a16="http://schemas.microsoft.com/office/drawing/2014/main" id="{BD2E3207-5EE0-4052-9258-0E8DB055C436}"/>
              </a:ext>
            </a:extLst>
          </p:cNvPr>
          <p:cNvSpPr txBox="1"/>
          <p:nvPr/>
        </p:nvSpPr>
        <p:spPr>
          <a:xfrm>
            <a:off x="8114684" y="1385355"/>
            <a:ext cx="504533" cy="456390"/>
          </a:xfrm>
          <a:prstGeom prst="rect">
            <a:avLst/>
          </a:prstGeom>
          <a:noFill/>
          <a:ln>
            <a:solidFill>
              <a:schemeClr val="tx2"/>
            </a:solidFill>
          </a:ln>
        </p:spPr>
        <p:txBody>
          <a:bodyPr wrap="square" lIns="0" tIns="72000" rIns="0" bIns="72000" rtlCol="0">
            <a:noAutofit/>
          </a:bodyPr>
          <a:lstStyle/>
          <a:p>
            <a:pPr algn="ctr" defTabSz="360000">
              <a:spcAft>
                <a:spcPts val="600"/>
              </a:spcAft>
              <a:tabLst>
                <a:tab pos="360000" algn="l"/>
              </a:tabLst>
            </a:pPr>
            <a:r>
              <a:rPr lang="en-US" sz="1200" dirty="0">
                <a:solidFill>
                  <a:schemeClr val="tx2"/>
                </a:solidFill>
                <a:latin typeface="+mn-lt"/>
              </a:rPr>
              <a:t>End-station</a:t>
            </a:r>
          </a:p>
        </p:txBody>
      </p:sp>
      <p:sp>
        <p:nvSpPr>
          <p:cNvPr id="15" name="TextBox 14">
            <a:extLst>
              <a:ext uri="{FF2B5EF4-FFF2-40B4-BE49-F238E27FC236}">
                <a16:creationId xmlns:a16="http://schemas.microsoft.com/office/drawing/2014/main" id="{A8A52FAF-4B10-4747-93F3-C730CFD8D770}"/>
              </a:ext>
            </a:extLst>
          </p:cNvPr>
          <p:cNvSpPr txBox="1"/>
          <p:nvPr/>
        </p:nvSpPr>
        <p:spPr>
          <a:xfrm>
            <a:off x="4596628" y="1416149"/>
            <a:ext cx="526214" cy="456390"/>
          </a:xfrm>
          <a:prstGeom prst="rect">
            <a:avLst/>
          </a:prstGeom>
          <a:noFill/>
          <a:ln>
            <a:solidFill>
              <a:schemeClr val="tx2"/>
            </a:solidFill>
          </a:ln>
        </p:spPr>
        <p:txBody>
          <a:bodyPr wrap="square" lIns="0" tIns="72000" rIns="0" bIns="72000" rtlCol="0">
            <a:noAutofit/>
          </a:bodyPr>
          <a:lstStyle/>
          <a:p>
            <a:pPr algn="ctr" defTabSz="360000">
              <a:spcAft>
                <a:spcPts val="600"/>
              </a:spcAft>
              <a:tabLst>
                <a:tab pos="360000" algn="l"/>
              </a:tabLst>
            </a:pPr>
            <a:r>
              <a:rPr lang="en-US" sz="1200" dirty="0">
                <a:solidFill>
                  <a:schemeClr val="tx2"/>
                </a:solidFill>
                <a:latin typeface="+mn-lt"/>
              </a:rPr>
              <a:t>End-station</a:t>
            </a:r>
          </a:p>
        </p:txBody>
      </p:sp>
      <p:cxnSp>
        <p:nvCxnSpPr>
          <p:cNvPr id="16" name="Straight Arrow Connector 15">
            <a:extLst>
              <a:ext uri="{FF2B5EF4-FFF2-40B4-BE49-F238E27FC236}">
                <a16:creationId xmlns:a16="http://schemas.microsoft.com/office/drawing/2014/main" id="{24BF316F-F290-48FB-9091-4D71D69DCE9F}"/>
              </a:ext>
            </a:extLst>
          </p:cNvPr>
          <p:cNvCxnSpPr>
            <a:cxnSpLocks/>
          </p:cNvCxnSpPr>
          <p:nvPr/>
        </p:nvCxnSpPr>
        <p:spPr>
          <a:xfrm>
            <a:off x="6892482" y="2039480"/>
            <a:ext cx="12720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3EDDA26D-9535-4D12-A093-3805200153BC}"/>
              </a:ext>
            </a:extLst>
          </p:cNvPr>
          <p:cNvPicPr>
            <a:picLocks noChangeAspect="1"/>
          </p:cNvPicPr>
          <p:nvPr/>
        </p:nvPicPr>
        <p:blipFill>
          <a:blip r:embed="rId2"/>
          <a:stretch>
            <a:fillRect/>
          </a:stretch>
        </p:blipFill>
        <p:spPr>
          <a:xfrm>
            <a:off x="7112384" y="1466101"/>
            <a:ext cx="365323" cy="365323"/>
          </a:xfrm>
          <a:prstGeom prst="rect">
            <a:avLst/>
          </a:prstGeom>
        </p:spPr>
      </p:pic>
      <p:pic>
        <p:nvPicPr>
          <p:cNvPr id="18" name="Picture 17">
            <a:extLst>
              <a:ext uri="{FF2B5EF4-FFF2-40B4-BE49-F238E27FC236}">
                <a16:creationId xmlns:a16="http://schemas.microsoft.com/office/drawing/2014/main" id="{02C946A4-7B05-4A0E-BE4E-E4DAFD5B191C}"/>
              </a:ext>
            </a:extLst>
          </p:cNvPr>
          <p:cNvPicPr>
            <a:picLocks noChangeAspect="1"/>
          </p:cNvPicPr>
          <p:nvPr/>
        </p:nvPicPr>
        <p:blipFill>
          <a:blip r:embed="rId2"/>
          <a:stretch>
            <a:fillRect/>
          </a:stretch>
        </p:blipFill>
        <p:spPr>
          <a:xfrm>
            <a:off x="7569584" y="1461683"/>
            <a:ext cx="365323" cy="365323"/>
          </a:xfrm>
          <a:prstGeom prst="rect">
            <a:avLst/>
          </a:prstGeom>
        </p:spPr>
      </p:pic>
      <p:sp>
        <p:nvSpPr>
          <p:cNvPr id="22" name="Rectangle 21">
            <a:extLst>
              <a:ext uri="{FF2B5EF4-FFF2-40B4-BE49-F238E27FC236}">
                <a16:creationId xmlns:a16="http://schemas.microsoft.com/office/drawing/2014/main" id="{85EDE7A1-491B-43A1-9D89-1734DEB09F13}"/>
              </a:ext>
            </a:extLst>
          </p:cNvPr>
          <p:cNvSpPr/>
          <p:nvPr/>
        </p:nvSpPr>
        <p:spPr>
          <a:xfrm>
            <a:off x="5241906" y="1450274"/>
            <a:ext cx="499181" cy="360850"/>
          </a:xfrm>
          <a:prstGeom prst="rect">
            <a:avLst/>
          </a:prstGeom>
          <a:solidFill>
            <a:schemeClr val="bg1"/>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dirty="0">
                <a:solidFill>
                  <a:schemeClr val="tx2"/>
                </a:solidFill>
              </a:rPr>
              <a:t>UE/DS-TT</a:t>
            </a:r>
          </a:p>
        </p:txBody>
      </p:sp>
      <p:sp>
        <p:nvSpPr>
          <p:cNvPr id="23" name="Rectangle 22">
            <a:extLst>
              <a:ext uri="{FF2B5EF4-FFF2-40B4-BE49-F238E27FC236}">
                <a16:creationId xmlns:a16="http://schemas.microsoft.com/office/drawing/2014/main" id="{B183A786-C059-46A7-9511-A211A1581758}"/>
              </a:ext>
            </a:extLst>
          </p:cNvPr>
          <p:cNvSpPr/>
          <p:nvPr/>
        </p:nvSpPr>
        <p:spPr>
          <a:xfrm>
            <a:off x="6374091" y="1455291"/>
            <a:ext cx="621563" cy="335778"/>
          </a:xfrm>
          <a:prstGeom prst="rect">
            <a:avLst/>
          </a:prstGeom>
          <a:solidFill>
            <a:schemeClr val="bg1"/>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dirty="0">
                <a:solidFill>
                  <a:schemeClr val="tx2"/>
                </a:solidFill>
              </a:rPr>
              <a:t>UPF/NW-TT</a:t>
            </a:r>
          </a:p>
        </p:txBody>
      </p:sp>
      <p:sp>
        <p:nvSpPr>
          <p:cNvPr id="24" name="Rectangle 23">
            <a:extLst>
              <a:ext uri="{FF2B5EF4-FFF2-40B4-BE49-F238E27FC236}">
                <a16:creationId xmlns:a16="http://schemas.microsoft.com/office/drawing/2014/main" id="{F5D266A4-E1C8-4669-8BD2-B653F4074E78}"/>
              </a:ext>
            </a:extLst>
          </p:cNvPr>
          <p:cNvSpPr/>
          <p:nvPr/>
        </p:nvSpPr>
        <p:spPr>
          <a:xfrm>
            <a:off x="5939269" y="1455291"/>
            <a:ext cx="315758" cy="335778"/>
          </a:xfrm>
          <a:prstGeom prst="rect">
            <a:avLst/>
          </a:prstGeom>
          <a:solidFill>
            <a:schemeClr val="accent3">
              <a:lumMod val="20000"/>
              <a:lumOff val="80000"/>
            </a:schemeClr>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dirty="0">
                <a:solidFill>
                  <a:schemeClr val="tx2"/>
                </a:solidFill>
              </a:rPr>
              <a:t>RAN</a:t>
            </a:r>
          </a:p>
        </p:txBody>
      </p:sp>
      <p:cxnSp>
        <p:nvCxnSpPr>
          <p:cNvPr id="29" name="Straight Connector 28">
            <a:extLst>
              <a:ext uri="{FF2B5EF4-FFF2-40B4-BE49-F238E27FC236}">
                <a16:creationId xmlns:a16="http://schemas.microsoft.com/office/drawing/2014/main" id="{C9546A71-8D6B-49E4-BB5C-7DF4424F6A6B}"/>
              </a:ext>
            </a:extLst>
          </p:cNvPr>
          <p:cNvCxnSpPr>
            <a:cxnSpLocks/>
            <a:stCxn id="35" idx="3"/>
          </p:cNvCxnSpPr>
          <p:nvPr/>
        </p:nvCxnSpPr>
        <p:spPr>
          <a:xfrm flipV="1">
            <a:off x="5301462" y="3870818"/>
            <a:ext cx="2970284" cy="13644"/>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02D8B553-14E2-41C7-8B84-4F8A5E54E234}"/>
              </a:ext>
            </a:extLst>
          </p:cNvPr>
          <p:cNvSpPr txBox="1"/>
          <p:nvPr/>
        </p:nvSpPr>
        <p:spPr>
          <a:xfrm>
            <a:off x="7315770" y="3305096"/>
            <a:ext cx="1003333" cy="483960"/>
          </a:xfrm>
          <a:prstGeom prst="rect">
            <a:avLst/>
          </a:prstGeom>
          <a:noFill/>
        </p:spPr>
        <p:txBody>
          <a:bodyPr wrap="square" lIns="72000" tIns="72000" rIns="72000" bIns="72000" rtlCol="0">
            <a:spAutoFit/>
          </a:bodyPr>
          <a:lstStyle/>
          <a:p>
            <a:pPr algn="ctr" defTabSz="360000">
              <a:spcAft>
                <a:spcPts val="600"/>
              </a:spcAft>
              <a:tabLst>
                <a:tab pos="360000" algn="l"/>
              </a:tabLst>
            </a:pPr>
            <a:r>
              <a:rPr lang="en-US" sz="1100" dirty="0">
                <a:solidFill>
                  <a:schemeClr val="tx2"/>
                </a:solidFill>
                <a:latin typeface="+mn-lt"/>
              </a:rPr>
              <a:t>DN / Bridges / Routers</a:t>
            </a:r>
          </a:p>
        </p:txBody>
      </p:sp>
      <p:sp>
        <p:nvSpPr>
          <p:cNvPr id="34" name="TextBox 33">
            <a:extLst>
              <a:ext uri="{FF2B5EF4-FFF2-40B4-BE49-F238E27FC236}">
                <a16:creationId xmlns:a16="http://schemas.microsoft.com/office/drawing/2014/main" id="{388B431C-4923-4DBA-A5B2-3254D1994554}"/>
              </a:ext>
            </a:extLst>
          </p:cNvPr>
          <p:cNvSpPr txBox="1"/>
          <p:nvPr/>
        </p:nvSpPr>
        <p:spPr>
          <a:xfrm>
            <a:off x="8293304" y="3625473"/>
            <a:ext cx="504533" cy="456390"/>
          </a:xfrm>
          <a:prstGeom prst="rect">
            <a:avLst/>
          </a:prstGeom>
          <a:noFill/>
          <a:ln>
            <a:solidFill>
              <a:schemeClr val="tx2"/>
            </a:solidFill>
          </a:ln>
        </p:spPr>
        <p:txBody>
          <a:bodyPr wrap="square" lIns="0" tIns="72000" rIns="0" bIns="72000" rtlCol="0">
            <a:noAutofit/>
          </a:bodyPr>
          <a:lstStyle/>
          <a:p>
            <a:pPr algn="ctr" defTabSz="360000">
              <a:spcAft>
                <a:spcPts val="600"/>
              </a:spcAft>
              <a:tabLst>
                <a:tab pos="360000" algn="l"/>
              </a:tabLst>
            </a:pPr>
            <a:r>
              <a:rPr lang="en-US" sz="1200" dirty="0">
                <a:solidFill>
                  <a:schemeClr val="tx2"/>
                </a:solidFill>
                <a:latin typeface="+mn-lt"/>
              </a:rPr>
              <a:t>End-station</a:t>
            </a:r>
          </a:p>
        </p:txBody>
      </p:sp>
      <p:sp>
        <p:nvSpPr>
          <p:cNvPr id="35" name="TextBox 34">
            <a:extLst>
              <a:ext uri="{FF2B5EF4-FFF2-40B4-BE49-F238E27FC236}">
                <a16:creationId xmlns:a16="http://schemas.microsoft.com/office/drawing/2014/main" id="{F0453977-C6BB-4CA5-BC9E-8D2399C78915}"/>
              </a:ext>
            </a:extLst>
          </p:cNvPr>
          <p:cNvSpPr txBox="1"/>
          <p:nvPr/>
        </p:nvSpPr>
        <p:spPr>
          <a:xfrm>
            <a:off x="4775248" y="3656267"/>
            <a:ext cx="526214" cy="456390"/>
          </a:xfrm>
          <a:prstGeom prst="rect">
            <a:avLst/>
          </a:prstGeom>
          <a:noFill/>
          <a:ln>
            <a:solidFill>
              <a:schemeClr val="tx2"/>
            </a:solidFill>
          </a:ln>
        </p:spPr>
        <p:txBody>
          <a:bodyPr wrap="square" lIns="0" tIns="72000" rIns="0" bIns="72000" rtlCol="0">
            <a:noAutofit/>
          </a:bodyPr>
          <a:lstStyle/>
          <a:p>
            <a:pPr algn="ctr" defTabSz="360000">
              <a:spcAft>
                <a:spcPts val="600"/>
              </a:spcAft>
              <a:tabLst>
                <a:tab pos="360000" algn="l"/>
              </a:tabLst>
            </a:pPr>
            <a:r>
              <a:rPr lang="en-US" sz="1200" dirty="0">
                <a:solidFill>
                  <a:schemeClr val="tx2"/>
                </a:solidFill>
                <a:latin typeface="+mn-lt"/>
              </a:rPr>
              <a:t>End-station</a:t>
            </a:r>
          </a:p>
        </p:txBody>
      </p:sp>
      <p:pic>
        <p:nvPicPr>
          <p:cNvPr id="37" name="Picture 36">
            <a:extLst>
              <a:ext uri="{FF2B5EF4-FFF2-40B4-BE49-F238E27FC236}">
                <a16:creationId xmlns:a16="http://schemas.microsoft.com/office/drawing/2014/main" id="{312BAED6-4DC3-4621-8EE7-55FF146B5CCA}"/>
              </a:ext>
            </a:extLst>
          </p:cNvPr>
          <p:cNvPicPr>
            <a:picLocks noChangeAspect="1"/>
          </p:cNvPicPr>
          <p:nvPr/>
        </p:nvPicPr>
        <p:blipFill>
          <a:blip r:embed="rId2"/>
          <a:stretch>
            <a:fillRect/>
          </a:stretch>
        </p:blipFill>
        <p:spPr>
          <a:xfrm>
            <a:off x="7291004" y="3706219"/>
            <a:ext cx="365323" cy="365323"/>
          </a:xfrm>
          <a:prstGeom prst="rect">
            <a:avLst/>
          </a:prstGeom>
        </p:spPr>
      </p:pic>
      <p:pic>
        <p:nvPicPr>
          <p:cNvPr id="38" name="Picture 37">
            <a:extLst>
              <a:ext uri="{FF2B5EF4-FFF2-40B4-BE49-F238E27FC236}">
                <a16:creationId xmlns:a16="http://schemas.microsoft.com/office/drawing/2014/main" id="{69481967-6539-4183-86F1-D26605DA81F7}"/>
              </a:ext>
            </a:extLst>
          </p:cNvPr>
          <p:cNvPicPr>
            <a:picLocks noChangeAspect="1"/>
          </p:cNvPicPr>
          <p:nvPr/>
        </p:nvPicPr>
        <p:blipFill>
          <a:blip r:embed="rId2"/>
          <a:stretch>
            <a:fillRect/>
          </a:stretch>
        </p:blipFill>
        <p:spPr>
          <a:xfrm>
            <a:off x="7748204" y="3701801"/>
            <a:ext cx="365323" cy="365323"/>
          </a:xfrm>
          <a:prstGeom prst="rect">
            <a:avLst/>
          </a:prstGeom>
        </p:spPr>
      </p:pic>
      <p:sp>
        <p:nvSpPr>
          <p:cNvPr id="39" name="Rectangle 38">
            <a:extLst>
              <a:ext uri="{FF2B5EF4-FFF2-40B4-BE49-F238E27FC236}">
                <a16:creationId xmlns:a16="http://schemas.microsoft.com/office/drawing/2014/main" id="{38192FBB-E955-4677-9D53-99D82AA34AAD}"/>
              </a:ext>
            </a:extLst>
          </p:cNvPr>
          <p:cNvSpPr/>
          <p:nvPr/>
        </p:nvSpPr>
        <p:spPr>
          <a:xfrm>
            <a:off x="5420526" y="3690392"/>
            <a:ext cx="499181" cy="360850"/>
          </a:xfrm>
          <a:prstGeom prst="rect">
            <a:avLst/>
          </a:prstGeom>
          <a:solidFill>
            <a:schemeClr val="bg1"/>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dirty="0">
                <a:solidFill>
                  <a:schemeClr val="tx2"/>
                </a:solidFill>
              </a:rPr>
              <a:t>UE/DS-TT</a:t>
            </a:r>
          </a:p>
        </p:txBody>
      </p:sp>
      <p:sp>
        <p:nvSpPr>
          <p:cNvPr id="40" name="Rectangle 39">
            <a:extLst>
              <a:ext uri="{FF2B5EF4-FFF2-40B4-BE49-F238E27FC236}">
                <a16:creationId xmlns:a16="http://schemas.microsoft.com/office/drawing/2014/main" id="{7735E3C9-2F36-459E-A0BC-4319FB4D5776}"/>
              </a:ext>
            </a:extLst>
          </p:cNvPr>
          <p:cNvSpPr/>
          <p:nvPr/>
        </p:nvSpPr>
        <p:spPr>
          <a:xfrm>
            <a:off x="6552711" y="3695409"/>
            <a:ext cx="621563" cy="335778"/>
          </a:xfrm>
          <a:prstGeom prst="rect">
            <a:avLst/>
          </a:prstGeom>
          <a:solidFill>
            <a:schemeClr val="bg1"/>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dirty="0">
                <a:solidFill>
                  <a:schemeClr val="tx2"/>
                </a:solidFill>
              </a:rPr>
              <a:t>UPF/NW-TT</a:t>
            </a:r>
          </a:p>
        </p:txBody>
      </p:sp>
      <p:sp>
        <p:nvSpPr>
          <p:cNvPr id="41" name="Rectangle 40">
            <a:extLst>
              <a:ext uri="{FF2B5EF4-FFF2-40B4-BE49-F238E27FC236}">
                <a16:creationId xmlns:a16="http://schemas.microsoft.com/office/drawing/2014/main" id="{78750C61-7E02-4267-A119-D912C26CB663}"/>
              </a:ext>
            </a:extLst>
          </p:cNvPr>
          <p:cNvSpPr/>
          <p:nvPr/>
        </p:nvSpPr>
        <p:spPr>
          <a:xfrm>
            <a:off x="6117889" y="3695409"/>
            <a:ext cx="315758" cy="335778"/>
          </a:xfrm>
          <a:prstGeom prst="rect">
            <a:avLst/>
          </a:prstGeom>
          <a:solidFill>
            <a:schemeClr val="accent3">
              <a:lumMod val="20000"/>
              <a:lumOff val="80000"/>
            </a:schemeClr>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dirty="0">
                <a:solidFill>
                  <a:schemeClr val="tx2"/>
                </a:solidFill>
              </a:rPr>
              <a:t>RAN</a:t>
            </a:r>
          </a:p>
        </p:txBody>
      </p:sp>
      <p:sp>
        <p:nvSpPr>
          <p:cNvPr id="42" name="TextBox 41">
            <a:extLst>
              <a:ext uri="{FF2B5EF4-FFF2-40B4-BE49-F238E27FC236}">
                <a16:creationId xmlns:a16="http://schemas.microsoft.com/office/drawing/2014/main" id="{9078A25F-1F7E-462A-81C5-419E4E0AF6D8}"/>
              </a:ext>
            </a:extLst>
          </p:cNvPr>
          <p:cNvSpPr txBox="1"/>
          <p:nvPr/>
        </p:nvSpPr>
        <p:spPr>
          <a:xfrm>
            <a:off x="5919707" y="3064936"/>
            <a:ext cx="660951" cy="285381"/>
          </a:xfrm>
          <a:prstGeom prst="rect">
            <a:avLst/>
          </a:prstGeom>
          <a:noFill/>
          <a:ln>
            <a:solidFill>
              <a:schemeClr val="tx2"/>
            </a:solidFill>
          </a:ln>
        </p:spPr>
        <p:txBody>
          <a:bodyPr wrap="square" lIns="0" tIns="72000" rIns="0" bIns="72000" rtlCol="0">
            <a:noAutofit/>
          </a:bodyPr>
          <a:lstStyle/>
          <a:p>
            <a:pPr algn="ctr" defTabSz="360000">
              <a:spcAft>
                <a:spcPts val="600"/>
              </a:spcAft>
              <a:tabLst>
                <a:tab pos="360000" algn="l"/>
              </a:tabLst>
            </a:pPr>
            <a:r>
              <a:rPr lang="en-US" sz="1200" dirty="0">
                <a:solidFill>
                  <a:schemeClr val="tx2"/>
                </a:solidFill>
                <a:latin typeface="+mn-lt"/>
              </a:rPr>
              <a:t>AF/NEF</a:t>
            </a:r>
          </a:p>
        </p:txBody>
      </p:sp>
      <p:sp>
        <p:nvSpPr>
          <p:cNvPr id="43" name="Arc 42">
            <a:extLst>
              <a:ext uri="{FF2B5EF4-FFF2-40B4-BE49-F238E27FC236}">
                <a16:creationId xmlns:a16="http://schemas.microsoft.com/office/drawing/2014/main" id="{25506F60-121C-411B-BB1E-1C28C621C026}"/>
              </a:ext>
            </a:extLst>
          </p:cNvPr>
          <p:cNvSpPr/>
          <p:nvPr/>
        </p:nvSpPr>
        <p:spPr>
          <a:xfrm>
            <a:off x="6307959" y="3230002"/>
            <a:ext cx="599156" cy="899771"/>
          </a:xfrm>
          <a:prstGeom prst="arc">
            <a:avLst/>
          </a:prstGeom>
          <a:ln w="3175">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Arc 43">
            <a:extLst>
              <a:ext uri="{FF2B5EF4-FFF2-40B4-BE49-F238E27FC236}">
                <a16:creationId xmlns:a16="http://schemas.microsoft.com/office/drawing/2014/main" id="{07AFC8A3-7E90-431C-A5A3-95E6B2971659}"/>
              </a:ext>
            </a:extLst>
          </p:cNvPr>
          <p:cNvSpPr/>
          <p:nvPr/>
        </p:nvSpPr>
        <p:spPr>
          <a:xfrm flipH="1">
            <a:off x="5621532" y="3221736"/>
            <a:ext cx="576322" cy="899771"/>
          </a:xfrm>
          <a:prstGeom prst="arc">
            <a:avLst/>
          </a:prstGeom>
          <a:ln w="3175">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TextBox 44">
            <a:extLst>
              <a:ext uri="{FF2B5EF4-FFF2-40B4-BE49-F238E27FC236}">
                <a16:creationId xmlns:a16="http://schemas.microsoft.com/office/drawing/2014/main" id="{B47B4D22-4D7D-4A23-8D97-6C9E35EC5E99}"/>
              </a:ext>
            </a:extLst>
          </p:cNvPr>
          <p:cNvSpPr txBox="1"/>
          <p:nvPr/>
        </p:nvSpPr>
        <p:spPr>
          <a:xfrm>
            <a:off x="5599781" y="809036"/>
            <a:ext cx="1602377" cy="394965"/>
          </a:xfrm>
          <a:prstGeom prst="rect">
            <a:avLst/>
          </a:prstGeom>
          <a:noFill/>
        </p:spPr>
        <p:txBody>
          <a:bodyPr wrap="none" lIns="72000" tIns="72000" rIns="72000" bIns="72000" rtlCol="0">
            <a:noAutofit/>
          </a:bodyPr>
          <a:lstStyle/>
          <a:p>
            <a:pPr algn="l">
              <a:spcAft>
                <a:spcPts val="300"/>
              </a:spcAft>
              <a:buSzPct val="100000"/>
            </a:pPr>
            <a:r>
              <a:rPr lang="en-US" sz="1400" b="1" u="sng" dirty="0">
                <a:solidFill>
                  <a:schemeClr val="tx2"/>
                </a:solidFill>
              </a:rPr>
              <a:t>Why </a:t>
            </a:r>
            <a:r>
              <a:rPr lang="en-US" sz="1400" b="1" u="sng" dirty="0" err="1">
                <a:solidFill>
                  <a:schemeClr val="tx2"/>
                </a:solidFill>
              </a:rPr>
              <a:t>HnF</a:t>
            </a:r>
            <a:r>
              <a:rPr lang="en-US" sz="1400" b="1" u="sng" dirty="0">
                <a:solidFill>
                  <a:schemeClr val="tx2"/>
                </a:solidFill>
              </a:rPr>
              <a:t> Buffers?</a:t>
            </a:r>
          </a:p>
        </p:txBody>
      </p:sp>
      <p:sp>
        <p:nvSpPr>
          <p:cNvPr id="46" name="TextBox 45">
            <a:extLst>
              <a:ext uri="{FF2B5EF4-FFF2-40B4-BE49-F238E27FC236}">
                <a16:creationId xmlns:a16="http://schemas.microsoft.com/office/drawing/2014/main" id="{BF0322E3-E309-4AD0-BE0A-614212265B0E}"/>
              </a:ext>
            </a:extLst>
          </p:cNvPr>
          <p:cNvSpPr txBox="1"/>
          <p:nvPr/>
        </p:nvSpPr>
        <p:spPr>
          <a:xfrm>
            <a:off x="5270644" y="2665084"/>
            <a:ext cx="2385683" cy="394965"/>
          </a:xfrm>
          <a:prstGeom prst="rect">
            <a:avLst/>
          </a:prstGeom>
          <a:noFill/>
        </p:spPr>
        <p:txBody>
          <a:bodyPr wrap="none" lIns="72000" tIns="72000" rIns="72000" bIns="72000" rtlCol="0">
            <a:noAutofit/>
          </a:bodyPr>
          <a:lstStyle/>
          <a:p>
            <a:pPr algn="l">
              <a:spcAft>
                <a:spcPts val="300"/>
              </a:spcAft>
              <a:buSzPct val="100000"/>
            </a:pPr>
            <a:r>
              <a:rPr lang="en-US" sz="1400" b="1" u="sng" dirty="0" err="1">
                <a:solidFill>
                  <a:schemeClr val="tx2"/>
                </a:solidFill>
              </a:rPr>
              <a:t>HnF</a:t>
            </a:r>
            <a:r>
              <a:rPr lang="en-US" sz="1400" b="1" u="sng" dirty="0">
                <a:solidFill>
                  <a:schemeClr val="tx2"/>
                </a:solidFill>
              </a:rPr>
              <a:t> Buffer Configuration</a:t>
            </a:r>
          </a:p>
        </p:txBody>
      </p:sp>
      <p:sp>
        <p:nvSpPr>
          <p:cNvPr id="47" name="Text Placeholder 4">
            <a:extLst>
              <a:ext uri="{FF2B5EF4-FFF2-40B4-BE49-F238E27FC236}">
                <a16:creationId xmlns:a16="http://schemas.microsoft.com/office/drawing/2014/main" id="{3F5193FA-3628-4077-B368-B6541BF8892F}"/>
              </a:ext>
            </a:extLst>
          </p:cNvPr>
          <p:cNvSpPr txBox="1">
            <a:spLocks/>
          </p:cNvSpPr>
          <p:nvPr/>
        </p:nvSpPr>
        <p:spPr>
          <a:xfrm>
            <a:off x="410369" y="2779058"/>
            <a:ext cx="3962811" cy="807301"/>
          </a:xfrm>
          <a:prstGeom prst="rect">
            <a:avLst/>
          </a:prstGeom>
        </p:spPr>
        <p:txBody>
          <a:bodyPr lIns="0" tIns="0" rIns="0" bIns="0">
            <a:no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400" dirty="0" err="1"/>
              <a:t>HnF</a:t>
            </a:r>
            <a:r>
              <a:rPr lang="en-US" sz="1400" dirty="0"/>
              <a:t> Buffers can be Configured by the AF using the PMIC</a:t>
            </a:r>
          </a:p>
          <a:p>
            <a:pPr marL="171450" indent="-171450">
              <a:buFont typeface="Arial" panose="020B0604020202020204" pitchFamily="34" charset="0"/>
              <a:buChar char="•"/>
            </a:pPr>
            <a:r>
              <a:rPr lang="en-US" sz="1200" dirty="0"/>
              <a:t>But Rel. 16 PMIC for </a:t>
            </a:r>
            <a:r>
              <a:rPr lang="en-US" sz="1200" dirty="0" err="1"/>
              <a:t>HnF</a:t>
            </a:r>
            <a:r>
              <a:rPr lang="en-US" sz="1200" dirty="0"/>
              <a:t> buffer configuration is provided by CNC using IEEE TSN managed objects that are only available with fully centralized IEEE TSN</a:t>
            </a:r>
          </a:p>
          <a:p>
            <a:pPr marL="171450" indent="-171450">
              <a:buFont typeface="Arial" panose="020B0604020202020204" pitchFamily="34" charset="0"/>
              <a:buChar char="•"/>
            </a:pPr>
            <a:r>
              <a:rPr lang="en-US" sz="1200" dirty="0"/>
              <a:t>Instead AF/NEF can send include the TSC Assistance Container in the PMIC</a:t>
            </a:r>
          </a:p>
          <a:p>
            <a:pPr marL="401850" lvl="1" indent="-171450">
              <a:buFont typeface="Arial" panose="020B0604020202020204" pitchFamily="34" charset="0"/>
              <a:buChar char="•"/>
            </a:pPr>
            <a:r>
              <a:rPr lang="en-US" sz="1000" dirty="0"/>
              <a:t>Contains BAT, PDB and Burst Spread which the DS/TT or NW-TT can use to determine </a:t>
            </a:r>
            <a:r>
              <a:rPr lang="en-US" sz="1000" dirty="0" err="1"/>
              <a:t>HnF</a:t>
            </a:r>
            <a:r>
              <a:rPr lang="en-US" sz="1000" dirty="0"/>
              <a:t> Buffer timing</a:t>
            </a:r>
            <a:endParaRPr lang="en-US" sz="900" dirty="0"/>
          </a:p>
        </p:txBody>
      </p:sp>
      <p:sp>
        <p:nvSpPr>
          <p:cNvPr id="48" name="TextBox 47">
            <a:extLst>
              <a:ext uri="{FF2B5EF4-FFF2-40B4-BE49-F238E27FC236}">
                <a16:creationId xmlns:a16="http://schemas.microsoft.com/office/drawing/2014/main" id="{2573B783-768C-4056-BFBA-47811E6027F4}"/>
              </a:ext>
            </a:extLst>
          </p:cNvPr>
          <p:cNvSpPr txBox="1"/>
          <p:nvPr/>
        </p:nvSpPr>
        <p:spPr>
          <a:xfrm>
            <a:off x="6539028" y="3126672"/>
            <a:ext cx="1003333" cy="314683"/>
          </a:xfrm>
          <a:prstGeom prst="rect">
            <a:avLst/>
          </a:prstGeom>
          <a:noFill/>
        </p:spPr>
        <p:txBody>
          <a:bodyPr wrap="square" lIns="72000" tIns="72000" rIns="72000" bIns="72000" rtlCol="0">
            <a:spAutoFit/>
          </a:bodyPr>
          <a:lstStyle/>
          <a:p>
            <a:pPr algn="ctr" defTabSz="360000">
              <a:spcAft>
                <a:spcPts val="600"/>
              </a:spcAft>
              <a:tabLst>
                <a:tab pos="360000" algn="l"/>
              </a:tabLst>
            </a:pPr>
            <a:r>
              <a:rPr lang="en-US" sz="1100" dirty="0">
                <a:solidFill>
                  <a:schemeClr val="tx2"/>
                </a:solidFill>
                <a:latin typeface="+mn-lt"/>
              </a:rPr>
              <a:t>PMIC</a:t>
            </a:r>
          </a:p>
        </p:txBody>
      </p:sp>
      <p:sp>
        <p:nvSpPr>
          <p:cNvPr id="49" name="TextBox 48">
            <a:extLst>
              <a:ext uri="{FF2B5EF4-FFF2-40B4-BE49-F238E27FC236}">
                <a16:creationId xmlns:a16="http://schemas.microsoft.com/office/drawing/2014/main" id="{2089C448-0ED5-48A3-83F9-9D8AC975D9FD}"/>
              </a:ext>
            </a:extLst>
          </p:cNvPr>
          <p:cNvSpPr txBox="1"/>
          <p:nvPr/>
        </p:nvSpPr>
        <p:spPr>
          <a:xfrm>
            <a:off x="4939306" y="3209351"/>
            <a:ext cx="1003333" cy="314683"/>
          </a:xfrm>
          <a:prstGeom prst="rect">
            <a:avLst/>
          </a:prstGeom>
          <a:noFill/>
        </p:spPr>
        <p:txBody>
          <a:bodyPr wrap="square" lIns="72000" tIns="72000" rIns="72000" bIns="72000" rtlCol="0">
            <a:spAutoFit/>
          </a:bodyPr>
          <a:lstStyle/>
          <a:p>
            <a:pPr algn="ctr" defTabSz="360000">
              <a:spcAft>
                <a:spcPts val="600"/>
              </a:spcAft>
              <a:tabLst>
                <a:tab pos="360000" algn="l"/>
              </a:tabLst>
            </a:pPr>
            <a:r>
              <a:rPr lang="en-US" sz="1100" dirty="0">
                <a:solidFill>
                  <a:schemeClr val="tx2"/>
                </a:solidFill>
                <a:latin typeface="+mn-lt"/>
              </a:rPr>
              <a:t>PMIC</a:t>
            </a:r>
          </a:p>
        </p:txBody>
      </p:sp>
    </p:spTree>
    <p:extLst>
      <p:ext uri="{BB962C8B-B14F-4D97-AF65-F5344CB8AC3E}">
        <p14:creationId xmlns:p14="http://schemas.microsoft.com/office/powerpoint/2010/main" val="3019434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96FC25-5A00-4E9A-8ED4-9F50E342D5C1}"/>
              </a:ext>
            </a:extLst>
          </p:cNvPr>
          <p:cNvSpPr>
            <a:spLocks noGrp="1"/>
          </p:cNvSpPr>
          <p:nvPr>
            <p:ph type="body" sz="quarter" idx="10"/>
          </p:nvPr>
        </p:nvSpPr>
        <p:spPr/>
        <p:txBody>
          <a:bodyPr/>
          <a:lstStyle/>
          <a:p>
            <a:r>
              <a:rPr lang="en-GB">
                <a:solidFill>
                  <a:srgbClr val="FF0000"/>
                </a:solidFill>
              </a:rPr>
              <a:t>Addressing EN on how H&amp;F parameters are sent to UE and UPF</a:t>
            </a:r>
          </a:p>
        </p:txBody>
      </p:sp>
      <p:sp>
        <p:nvSpPr>
          <p:cNvPr id="4" name="Text Placeholder 3">
            <a:extLst>
              <a:ext uri="{FF2B5EF4-FFF2-40B4-BE49-F238E27FC236}">
                <a16:creationId xmlns:a16="http://schemas.microsoft.com/office/drawing/2014/main" id="{6A9C7209-29BE-4BAA-997E-BAC7C8E89B4B}"/>
              </a:ext>
            </a:extLst>
          </p:cNvPr>
          <p:cNvSpPr>
            <a:spLocks noGrp="1"/>
          </p:cNvSpPr>
          <p:nvPr>
            <p:ph type="body" sz="quarter" idx="11"/>
          </p:nvPr>
        </p:nvSpPr>
        <p:spPr/>
        <p:txBody>
          <a:bodyPr/>
          <a:lstStyle/>
          <a:p>
            <a:r>
              <a:rPr lang="en-GB"/>
              <a:t>How to Configure Hold and Forward Buffering </a:t>
            </a:r>
          </a:p>
        </p:txBody>
      </p:sp>
      <p:sp>
        <p:nvSpPr>
          <p:cNvPr id="5" name="Text Placeholder 4">
            <a:extLst>
              <a:ext uri="{FF2B5EF4-FFF2-40B4-BE49-F238E27FC236}">
                <a16:creationId xmlns:a16="http://schemas.microsoft.com/office/drawing/2014/main" id="{41CD0D2C-5C13-4DEE-8A7B-537D51B0A902}"/>
              </a:ext>
            </a:extLst>
          </p:cNvPr>
          <p:cNvSpPr>
            <a:spLocks noGrp="1"/>
          </p:cNvSpPr>
          <p:nvPr>
            <p:ph type="body" sz="quarter" idx="12"/>
          </p:nvPr>
        </p:nvSpPr>
        <p:spPr/>
        <p:txBody>
          <a:bodyPr lIns="0" tIns="0" rIns="0" bIns="0" anchor="t">
            <a:normAutofit/>
          </a:bodyPr>
          <a:lstStyle/>
          <a:p>
            <a:r>
              <a:rPr lang="en-GB" b="1" u="sng" dirty="0"/>
              <a:t>Option 1: H&amp;F buffers are configured using the Traffic Pattern parameters </a:t>
            </a:r>
            <a:r>
              <a:rPr lang="en-GB" u="sng" dirty="0"/>
              <a:t>(Burst Arrival Time (referenced to the 5GS ingress as in Rel. 16), the flow Periodicity and flow direction) TSC Assistance Container, as was proposed in SA2 #140E S2-2005738. </a:t>
            </a:r>
          </a:p>
          <a:p>
            <a:pPr marL="285750" indent="-285750">
              <a:buChar char="•"/>
            </a:pPr>
            <a:r>
              <a:rPr lang="en-GB" sz="1400" dirty="0">
                <a:latin typeface="Arial"/>
                <a:cs typeface="Arial"/>
              </a:rPr>
              <a:t>The UE/DS-TT or UPF/NW-TT may calculate Hold and Buffer parameters using the PMIC provided information and QoS flow parameters. </a:t>
            </a:r>
            <a:endParaRPr lang="en-GB" dirty="0">
              <a:cs typeface="Arial" panose="020B0604020202020204" pitchFamily="34" charset="0"/>
            </a:endParaRPr>
          </a:p>
          <a:p>
            <a:pPr marL="462280" lvl="2">
              <a:buFont typeface="Arial" panose="020B0604020202020204" pitchFamily="34" charset="0"/>
              <a:buChar char="•"/>
            </a:pPr>
            <a:r>
              <a:rPr lang="en-GB" dirty="0" err="1">
                <a:latin typeface="Arial"/>
                <a:cs typeface="Arial"/>
              </a:rPr>
              <a:t>HnF_Open_Time</a:t>
            </a:r>
            <a:r>
              <a:rPr lang="en-GB" dirty="0">
                <a:latin typeface="Arial"/>
                <a:cs typeface="Arial"/>
              </a:rPr>
              <a:t> = BAT + PDB + UE Residence Time + n*Periodicity + </a:t>
            </a:r>
            <a:r>
              <a:rPr lang="en-GB" dirty="0" err="1">
                <a:latin typeface="Arial"/>
                <a:cs typeface="Arial"/>
              </a:rPr>
              <a:t>Burst_Spread</a:t>
            </a:r>
            <a:endParaRPr lang="en-GB" dirty="0">
              <a:latin typeface="Arial"/>
              <a:cs typeface="Arial"/>
            </a:endParaRPr>
          </a:p>
          <a:p>
            <a:pPr marL="462280" lvl="2">
              <a:buFont typeface="Arial" panose="020B0604020202020204" pitchFamily="34" charset="0"/>
              <a:buChar char="•"/>
            </a:pPr>
            <a:r>
              <a:rPr lang="en-GB" dirty="0" err="1">
                <a:latin typeface="Arial"/>
                <a:cs typeface="Arial"/>
              </a:rPr>
              <a:t>HnF_Close_Time</a:t>
            </a:r>
            <a:r>
              <a:rPr lang="en-GB" dirty="0">
                <a:latin typeface="Arial"/>
                <a:cs typeface="Arial"/>
              </a:rPr>
              <a:t> =</a:t>
            </a:r>
            <a:r>
              <a:rPr lang="en-GB" dirty="0" err="1">
                <a:latin typeface="Arial"/>
                <a:cs typeface="Arial"/>
              </a:rPr>
              <a:t>HnF_Open_Time</a:t>
            </a:r>
            <a:r>
              <a:rPr lang="en-GB" dirty="0">
                <a:latin typeface="Arial"/>
                <a:cs typeface="Arial"/>
              </a:rPr>
              <a:t> + Window</a:t>
            </a:r>
          </a:p>
          <a:p>
            <a:pPr marL="285750" indent="-285750">
              <a:buFont typeface="Arial" panose="020B0604020202020204" pitchFamily="34" charset="0"/>
              <a:buChar char="•"/>
            </a:pPr>
            <a:endParaRPr lang="en-GB" b="1" u="sng" dirty="0"/>
          </a:p>
          <a:p>
            <a:pPr marL="285750" indent="-285750">
              <a:buFont typeface="Arial" panose="020B0604020202020204" pitchFamily="34" charset="0"/>
              <a:buChar char="•"/>
            </a:pPr>
            <a:endParaRPr lang="en-GB" sz="1400" dirty="0">
              <a:solidFill>
                <a:srgbClr val="FFC000"/>
              </a:solidFill>
              <a:cs typeface="Arial" panose="020B0604020202020204" pitchFamily="34" charset="0"/>
            </a:endParaRPr>
          </a:p>
          <a:p>
            <a:pPr marL="285750" indent="-285750">
              <a:buFont typeface="Arial" panose="020B0604020202020204" pitchFamily="34" charset="0"/>
              <a:buChar char="•"/>
            </a:pPr>
            <a:endParaRPr lang="en-GB" dirty="0">
              <a:solidFill>
                <a:srgbClr val="001135"/>
              </a:solidFill>
              <a:cs typeface="Arial" panose="020B0604020202020204" pitchFamily="34" charset="0"/>
            </a:endParaRPr>
          </a:p>
        </p:txBody>
      </p:sp>
      <p:sp>
        <p:nvSpPr>
          <p:cNvPr id="2" name="Footer Placeholder 1">
            <a:extLst>
              <a:ext uri="{FF2B5EF4-FFF2-40B4-BE49-F238E27FC236}">
                <a16:creationId xmlns:a16="http://schemas.microsoft.com/office/drawing/2014/main" id="{577BB269-9694-45CA-B04E-CAD4626C2772}"/>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pic>
        <p:nvPicPr>
          <p:cNvPr id="1028" name="Picture 4" descr="A picture containing clock&#10;&#10;Description automatically generated">
            <a:extLst>
              <a:ext uri="{FF2B5EF4-FFF2-40B4-BE49-F238E27FC236}">
                <a16:creationId xmlns:a16="http://schemas.microsoft.com/office/drawing/2014/main" id="{EDEF02FA-28C6-4027-95E5-5AC4F647DB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0286" y="3056723"/>
            <a:ext cx="3948114" cy="12334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4">
            <a:extLst>
              <a:ext uri="{FF2B5EF4-FFF2-40B4-BE49-F238E27FC236}">
                <a16:creationId xmlns:a16="http://schemas.microsoft.com/office/drawing/2014/main" id="{8CE0992F-C2D7-4CD0-B3BD-86C22E3C9AB5}"/>
              </a:ext>
            </a:extLst>
          </p:cNvPr>
          <p:cNvSpPr txBox="1">
            <a:spLocks/>
          </p:cNvSpPr>
          <p:nvPr/>
        </p:nvSpPr>
        <p:spPr>
          <a:xfrm>
            <a:off x="4428000" y="992700"/>
            <a:ext cx="4010400" cy="1772551"/>
          </a:xfrm>
          <a:prstGeom prst="rect">
            <a:avLst/>
          </a:prstGeom>
        </p:spPr>
        <p:txBody>
          <a:bodyPr lIns="0" tIns="0" rIns="0" bIns="0" anchor="t">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b="1" u="sng" dirty="0"/>
              <a:t>Option 2: H&amp;F buffers are configured according to R16 IEEE </a:t>
            </a:r>
            <a:r>
              <a:rPr lang="en-GB" b="1" u="sng" dirty="0" err="1"/>
              <a:t>Qbv</a:t>
            </a:r>
            <a:r>
              <a:rPr lang="en-GB" b="1" u="sng" dirty="0"/>
              <a:t> parameters</a:t>
            </a:r>
            <a:r>
              <a:rPr lang="en-GB" u="sng" dirty="0"/>
              <a:t>, possibly only for Ethernet PDU Sessions. Since there is no CNC, it is the responsibility of the AF/NEF to construct the 802.1Qbv managed objects which are transferred in the PMIC as in Rel. 16.</a:t>
            </a:r>
          </a:p>
          <a:p>
            <a:endParaRPr lang="en-GB" u="sng" dirty="0"/>
          </a:p>
        </p:txBody>
      </p:sp>
      <p:sp>
        <p:nvSpPr>
          <p:cNvPr id="8" name="Rectangle 7">
            <a:extLst>
              <a:ext uri="{FF2B5EF4-FFF2-40B4-BE49-F238E27FC236}">
                <a16:creationId xmlns:a16="http://schemas.microsoft.com/office/drawing/2014/main" id="{44B95741-8C5A-489D-A1C5-9B99C2B563AB}"/>
              </a:ext>
            </a:extLst>
          </p:cNvPr>
          <p:cNvSpPr/>
          <p:nvPr/>
        </p:nvSpPr>
        <p:spPr>
          <a:xfrm>
            <a:off x="4116057" y="2686580"/>
            <a:ext cx="4572000" cy="369332"/>
          </a:xfrm>
          <a:prstGeom prst="rect">
            <a:avLst/>
          </a:prstGeom>
        </p:spPr>
        <p:txBody>
          <a:bodyPr>
            <a:spAutoFit/>
          </a:bodyPr>
          <a:lstStyle/>
          <a:p>
            <a:pPr algn="ctr"/>
            <a:r>
              <a:rPr lang="en-GB" u="sng" dirty="0">
                <a:solidFill>
                  <a:schemeClr val="tx2"/>
                </a:solidFill>
              </a:rPr>
              <a:t>Gate Control Parameters in PMIC</a:t>
            </a:r>
          </a:p>
        </p:txBody>
      </p:sp>
    </p:spTree>
    <p:extLst>
      <p:ext uri="{BB962C8B-B14F-4D97-AF65-F5344CB8AC3E}">
        <p14:creationId xmlns:p14="http://schemas.microsoft.com/office/powerpoint/2010/main" val="648673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751873F-E3F0-4C4E-86FB-272BA9B26FA4}"/>
              </a:ext>
            </a:extLst>
          </p:cNvPr>
          <p:cNvSpPr>
            <a:spLocks noGrp="1"/>
          </p:cNvSpPr>
          <p:nvPr>
            <p:ph type="ftr" sz="quarter" idx="10"/>
          </p:nvPr>
        </p:nvSpPr>
        <p:spPr/>
        <p:txBody>
          <a:bodyPr/>
          <a:lstStyle/>
          <a:p>
            <a:r>
              <a:rPr lang="en-GB"/>
              <a:t>&lt;Document ID: change ID in footer or remove&gt; &lt;Change information classification in footer&gt;</a:t>
            </a:r>
            <a:endParaRPr lang="en-US"/>
          </a:p>
        </p:txBody>
      </p:sp>
      <p:sp>
        <p:nvSpPr>
          <p:cNvPr id="4" name="Text Placeholder 3">
            <a:extLst>
              <a:ext uri="{FF2B5EF4-FFF2-40B4-BE49-F238E27FC236}">
                <a16:creationId xmlns:a16="http://schemas.microsoft.com/office/drawing/2014/main" id="{CAE04B83-A9D7-49DC-BD0E-1B6C6844ABAA}"/>
              </a:ext>
            </a:extLst>
          </p:cNvPr>
          <p:cNvSpPr>
            <a:spLocks noGrp="1"/>
          </p:cNvSpPr>
          <p:nvPr>
            <p:ph type="body" sz="quarter" idx="12"/>
          </p:nvPr>
        </p:nvSpPr>
        <p:spPr/>
        <p:txBody>
          <a:bodyPr/>
          <a:lstStyle/>
          <a:p>
            <a:r>
              <a:rPr lang="en-GB" dirty="0"/>
              <a:t>Way forward proposal</a:t>
            </a:r>
          </a:p>
        </p:txBody>
      </p:sp>
      <p:sp>
        <p:nvSpPr>
          <p:cNvPr id="5" name="Text Placeholder 4">
            <a:extLst>
              <a:ext uri="{FF2B5EF4-FFF2-40B4-BE49-F238E27FC236}">
                <a16:creationId xmlns:a16="http://schemas.microsoft.com/office/drawing/2014/main" id="{F8B22FEB-91F0-4C29-84CB-15617AC293E5}"/>
              </a:ext>
            </a:extLst>
          </p:cNvPr>
          <p:cNvSpPr>
            <a:spLocks noGrp="1"/>
          </p:cNvSpPr>
          <p:nvPr>
            <p:ph type="body" sz="quarter" idx="13"/>
          </p:nvPr>
        </p:nvSpPr>
        <p:spPr/>
        <p:txBody>
          <a:bodyPr lIns="0" tIns="0" rIns="0" bIns="0" anchor="t">
            <a:normAutofit/>
          </a:bodyPr>
          <a:lstStyle/>
          <a:p>
            <a:pPr marL="285750" indent="-285750">
              <a:buFont typeface="Arial" panose="020B0604020202020204" pitchFamily="34" charset="0"/>
              <a:buChar char="•"/>
            </a:pPr>
            <a:endParaRPr lang="en-GB" dirty="0">
              <a:solidFill>
                <a:srgbClr val="FF0000"/>
              </a:solidFill>
            </a:endParaRPr>
          </a:p>
          <a:p>
            <a:pPr marL="285750" indent="-285750">
              <a:buFont typeface="Arial" panose="020B0604020202020204" pitchFamily="34" charset="0"/>
              <a:buChar char="•"/>
            </a:pPr>
            <a:r>
              <a:rPr lang="en-GB" dirty="0">
                <a:latin typeface="Arial"/>
                <a:cs typeface="Arial"/>
              </a:rPr>
              <a:t>Include H&amp;F capability at both UE (for DL) and UPF (for UL) for both Ethernet and IP PDU sessions.</a:t>
            </a:r>
          </a:p>
          <a:p>
            <a:pPr marL="285750" indent="-285750">
              <a:buFont typeface="Arial" panose="020B0604020202020204" pitchFamily="34" charset="0"/>
              <a:buChar char="•"/>
            </a:pPr>
            <a:r>
              <a:rPr lang="en-GB" dirty="0">
                <a:latin typeface="Arial"/>
                <a:cs typeface="Arial"/>
              </a:rPr>
              <a:t>Preferred way forward will be Option 1 to avoid imposing the need to convert to </a:t>
            </a:r>
            <a:r>
              <a:rPr lang="en-GB" dirty="0" err="1">
                <a:latin typeface="Arial"/>
                <a:cs typeface="Arial"/>
              </a:rPr>
              <a:t>Qbv</a:t>
            </a:r>
            <a:r>
              <a:rPr lang="en-GB" dirty="0">
                <a:latin typeface="Arial"/>
                <a:cs typeface="Arial"/>
              </a:rPr>
              <a:t> Parameters; </a:t>
            </a:r>
          </a:p>
          <a:p>
            <a:pPr marL="285750" indent="-285750">
              <a:buFont typeface="Arial" panose="020B0604020202020204" pitchFamily="34" charset="0"/>
              <a:buChar char="•"/>
            </a:pPr>
            <a:r>
              <a:rPr lang="en-GB" dirty="0">
                <a:latin typeface="Arial"/>
                <a:cs typeface="Arial"/>
              </a:rPr>
              <a:t>However if this is not agreeable, Option 2 should be supported at the minimum for all ETH PDU sessions. </a:t>
            </a:r>
          </a:p>
          <a:p>
            <a:endParaRPr lang="en-GB" dirty="0">
              <a:cs typeface="Arial"/>
            </a:endParaRPr>
          </a:p>
          <a:p>
            <a:endParaRPr lang="en-GB" dirty="0"/>
          </a:p>
          <a:p>
            <a:endParaRPr lang="en-GB" dirty="0"/>
          </a:p>
        </p:txBody>
      </p:sp>
    </p:spTree>
    <p:extLst>
      <p:ext uri="{BB962C8B-B14F-4D97-AF65-F5344CB8AC3E}">
        <p14:creationId xmlns:p14="http://schemas.microsoft.com/office/powerpoint/2010/main" val="2613735617"/>
      </p:ext>
    </p:extLst>
  </p:cSld>
  <p:clrMapOvr>
    <a:masterClrMapping/>
  </p:clrMapOvr>
</p:sld>
</file>

<file path=ppt/theme/theme1.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Arial PowerPoint 2020" id="{289A8BFA-4F48-4176-9E47-1920E5F23B52}" vid="{07D72876-6F59-482D-AF9F-CC2D2A3FCC07}"/>
    </a:ext>
  </a:extLst>
</a:theme>
</file>

<file path=ppt/theme/theme2.xml><?xml version="1.0" encoding="utf-8"?>
<a:theme xmlns:a="http://schemas.openxmlformats.org/drawingml/2006/main" name="2_Whit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ial PowerPoint 2020" id="{289A8BFA-4F48-4176-9E47-1920E5F23B52}" vid="{26F7135A-795A-4265-94C1-79D4426B7801}"/>
    </a:ext>
  </a:extLst>
</a:theme>
</file>

<file path=ppt/theme/theme3.xml><?xml version="1.0" encoding="utf-8"?>
<a:theme xmlns:a="http://schemas.openxmlformats.org/drawingml/2006/main" name="3_Blu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ial PowerPoint 2020" id="{289A8BFA-4F48-4176-9E47-1920E5F23B52}" vid="{7934DD98-8718-4191-B728-AD3E09FAD47C}"/>
    </a:ext>
  </a:extLst>
</a:theme>
</file>

<file path=ppt/theme/theme4.xml><?xml version="1.0" encoding="utf-8"?>
<a:theme xmlns:a="http://schemas.openxmlformats.org/drawingml/2006/main" name="4_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ial PowerPoint 2020" id="{289A8BFA-4F48-4176-9E47-1920E5F23B52}" vid="{AEA2F68A-3F94-4986-8A4C-F9EC774030CB}"/>
    </a:ext>
  </a:extLst>
</a:theme>
</file>

<file path=ppt/theme/theme5.xml><?xml version="1.0" encoding="utf-8"?>
<a:theme xmlns:a="http://schemas.openxmlformats.org/drawingml/2006/main" name="5_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ial PowerPoint 2020" id="{289A8BFA-4F48-4176-9E47-1920E5F23B52}" vid="{AED8FA4B-FA8D-4971-9801-08F2DC607495}"/>
    </a:ext>
  </a:extLst>
</a:theme>
</file>

<file path=ppt/theme/theme6.xml><?xml version="1.0" encoding="utf-8"?>
<a:theme xmlns:a="http://schemas.openxmlformats.org/drawingml/2006/main" name="6_Gray">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C 2018 Nokia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ial PowerPoint 2020" id="{289A8BFA-4F48-4176-9E47-1920E5F23B52}" vid="{83B65B37-77F9-4C6F-AF5A-D9A1400DEF42}"/>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ct:contentTypeSchema xmlns:ct="http://schemas.microsoft.com/office/2006/metadata/contentType" xmlns:ma="http://schemas.microsoft.com/office/2006/metadata/properties/metaAttributes" ct:_="" ma:_="" ma:contentTypeName="Document" ma:contentTypeID="0x01010009E82D54F3F10D468133B175E7F78D1A" ma:contentTypeVersion="12" ma:contentTypeDescription="Create a new document." ma:contentTypeScope="" ma:versionID="b8c628ba3d2173c4d8a69cdfb0112348">
  <xsd:schema xmlns:xsd="http://www.w3.org/2001/XMLSchema" xmlns:xs="http://www.w3.org/2001/XMLSchema" xmlns:p="http://schemas.microsoft.com/office/2006/metadata/properties" xmlns:ns3="71c5aaf6-e6ce-465b-b873-5148d2a4c105" xmlns:ns4="a4ab1a16-c41d-4865-a433-ad08d2a54ac6" xmlns:ns5="e36d8d0d-d80c-4b38-8e0d-3de84ac0e0f8" targetNamespace="http://schemas.microsoft.com/office/2006/metadata/properties" ma:root="true" ma:fieldsID="a71e2a7cbe32cc42494c90257bfd7a27" ns3:_="" ns4:_="" ns5:_="">
    <xsd:import namespace="71c5aaf6-e6ce-465b-b873-5148d2a4c105"/>
    <xsd:import namespace="a4ab1a16-c41d-4865-a433-ad08d2a54ac6"/>
    <xsd:import namespace="e36d8d0d-d80c-4b38-8e0d-3de84ac0e0f8"/>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OCR"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AutoKeyPoints" minOccurs="0"/>
                <xsd:element ref="ns4:MediaServiceKeyPoints" minOccurs="0"/>
                <xsd:element ref="ns5:SharedWithUsers" minOccurs="0"/>
                <xsd:element ref="ns5:SharedWithDetails" minOccurs="0"/>
                <xsd:element ref="ns5: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4ab1a16-c41d-4865-a433-ad08d2a54ac6" elementFormDefault="qualified">
    <xsd:import namespace="http://schemas.microsoft.com/office/2006/documentManagement/types"/>
    <xsd:import namespace="http://schemas.microsoft.com/office/infopath/2007/PartnerControls"/>
    <xsd:element name="MediaServiceOCR" ma:index="12" nillable="true" ma:displayName="MediaServiceOCR" ma:internalName="MediaServiceOCR" ma:readOnly="true">
      <xsd:simpleType>
        <xsd:restriction base="dms:Note">
          <xsd:maxLength value="255"/>
        </xsd:restriction>
      </xsd:simple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MediaServiceAuto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6d8d0d-d80c-4b38-8e0d-3de84ac0e0f8"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element name="SharingHintHash" ma:index="2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5AIRPNAIUNRU-1155806433-76295</_dlc_DocId>
    <_dlc_DocIdUrl xmlns="71c5aaf6-e6ce-465b-b873-5148d2a4c105">
      <Url>https://nokia.sharepoint.com/sites/c5g/projects/IIoT/_layouts/15/DocIdRedir.aspx?ID=5AIRPNAIUNRU-1155806433-76295</Url>
      <Description>5AIRPNAIUNRU-1155806433-76295</Description>
    </_dlc_DocIdUrl>
    <SharedWithUsers xmlns="e36d8d0d-d80c-4b38-8e0d-3de84ac0e0f8">
      <UserInfo>
        <DisplayName>Esirgen, Tuba (Nokia - TR/Ankara)</DisplayName>
        <AccountId>31786</AccountId>
        <AccountType/>
      </UserInfo>
      <UserInfo>
        <DisplayName>Jaeger, Daniel (Nokia - ZA/Centurion)</DisplayName>
        <AccountId>35101</AccountId>
        <AccountType/>
      </UserInfo>
      <UserInfo>
        <DisplayName>Marischi, Gustavo (Nokia - AR/Buenos Aires)</DisplayName>
        <AccountId>17827</AccountId>
        <AccountType/>
      </UserInfo>
      <UserInfo>
        <DisplayName>Moreno Santos, Juan (Nokia - ES/Madrid)</DisplayName>
        <AccountId>23594</AccountId>
        <AccountType/>
      </UserInfo>
    </SharedWithUsers>
  </documentManagement>
</p:properties>
</file>

<file path=customXml/itemProps1.xml><?xml version="1.0" encoding="utf-8"?>
<ds:datastoreItem xmlns:ds="http://schemas.openxmlformats.org/officeDocument/2006/customXml" ds:itemID="{2E0DFCED-5F62-40B3-9064-AE4E8EB23038}">
  <ds:schemaRefs>
    <ds:schemaRef ds:uri="http://schemas.microsoft.com/sharepoint/events"/>
  </ds:schemaRefs>
</ds:datastoreItem>
</file>

<file path=customXml/itemProps2.xml><?xml version="1.0" encoding="utf-8"?>
<ds:datastoreItem xmlns:ds="http://schemas.openxmlformats.org/officeDocument/2006/customXml" ds:itemID="{B5A51D44-6CBA-4302-AAE0-EBE6983C0B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a4ab1a16-c41d-4865-a433-ad08d2a54ac6"/>
    <ds:schemaRef ds:uri="e36d8d0d-d80c-4b38-8e0d-3de84ac0e0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102D46-1ECF-4101-A98C-DEC26023807E}">
  <ds:schemaRefs>
    <ds:schemaRef ds:uri="Microsoft.SharePoint.Taxonomy.ContentTypeSync"/>
  </ds:schemaRefs>
</ds:datastoreItem>
</file>

<file path=customXml/itemProps4.xml><?xml version="1.0" encoding="utf-8"?>
<ds:datastoreItem xmlns:ds="http://schemas.openxmlformats.org/officeDocument/2006/customXml" ds:itemID="{05EE7FE0-8D3B-406F-A079-721BE1FE8AD0}">
  <ds:schemaRefs>
    <ds:schemaRef ds:uri="http://schemas.microsoft.com/sharepoint/v3/contenttype/forms"/>
  </ds:schemaRefs>
</ds:datastoreItem>
</file>

<file path=customXml/itemProps5.xml><?xml version="1.0" encoding="utf-8"?>
<ds:datastoreItem xmlns:ds="http://schemas.openxmlformats.org/officeDocument/2006/customXml" ds:itemID="{20D4A66B-DEAE-463E-8C8B-FF06495953F4}">
  <ds:schemaRefs>
    <ds:schemaRef ds:uri="http://schemas.microsoft.com/office/2006/metadata/properties"/>
    <ds:schemaRef ds:uri="http://schemas.microsoft.com/office/infopath/2007/PartnerControls"/>
    <ds:schemaRef ds:uri="71c5aaf6-e6ce-465b-b873-5148d2a4c105"/>
    <ds:schemaRef ds:uri="e36d8d0d-d80c-4b38-8e0d-3de84ac0e0f8"/>
  </ds:schemaRefs>
</ds:datastoreItem>
</file>

<file path=docProps/app.xml><?xml version="1.0" encoding="utf-8"?>
<Properties xmlns="http://schemas.openxmlformats.org/officeDocument/2006/extended-properties" xmlns:vt="http://schemas.openxmlformats.org/officeDocument/2006/docPropsVTypes">
  <Template>Nokia - Arial PowerPoint template 2020</Template>
  <TotalTime>2603</TotalTime>
  <Words>1242</Words>
  <Application>Microsoft Office PowerPoint</Application>
  <PresentationFormat>On-screen Show (16:9)</PresentationFormat>
  <Paragraphs>85</Paragraphs>
  <Slides>7</Slides>
  <Notes>1</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7</vt:i4>
      </vt:variant>
    </vt:vector>
  </HeadingPairs>
  <TitlesOfParts>
    <vt:vector size="17" baseType="lpstr">
      <vt:lpstr>Arial</vt:lpstr>
      <vt:lpstr>Calibri</vt:lpstr>
      <vt:lpstr>Nokia Pure Text</vt:lpstr>
      <vt:lpstr>Nokia Pure Text Light</vt:lpstr>
      <vt:lpstr>1 White Master</vt:lpstr>
      <vt:lpstr>2_White</vt:lpstr>
      <vt:lpstr>3_Blue</vt:lpstr>
      <vt:lpstr>4_Blue End Slide</vt:lpstr>
      <vt:lpstr>5_White End Slide</vt:lpstr>
      <vt:lpstr>6_Gray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Staufer, Markus (Nokia - DE/Munich)</dc:creator>
  <cp:lastModifiedBy>Nokia</cp:lastModifiedBy>
  <cp:revision>12</cp:revision>
  <dcterms:created xsi:type="dcterms:W3CDTF">2020-07-22T14:57:34Z</dcterms:created>
  <dcterms:modified xsi:type="dcterms:W3CDTF">2020-10-02T20:29:36Z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0x01010009E82D54F3F10D468133B175E7F78D1A</vt:lpwstr>
  </property>
  <property fmtid="{D5CDD505-2E9C-101B-9397-08002B2CF9AE}" pid="3" name="_dlc_DocIdItemGuid">
    <vt:lpwstr>5f652c1c-8ea8-4e5e-bb05-cde0d541ab3e</vt:lpwstr>
  </property>
  <property fmtid="{D5CDD505-2E9C-101B-9397-08002B2CF9AE}" pid="4" name="SharedWithUsers">
    <vt:lpwstr>31786;#Esirgen, Tuba (Nokia - TR/Ankara);#35101;#Jaeger, Daniel (Nokia - ZA/Centurion);#17827;#Marischi, Gustavo (Nokia - AR/Buenos Aires);#23594;#Moreno Santos, Juan (Nokia - ES/Madrid)</vt:lpwstr>
  </property>
</Properties>
</file>